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2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6858000" type="screen4x3"/>
  <p:notesSz cx="6662738" cy="9926638"/>
  <p:embeddedFontLst>
    <p:embeddedFont>
      <p:font typeface="Calibri" panose="020F0502020204030204" pitchFamily="34" charset="0"/>
      <p:regular r:id="rId26"/>
      <p:bold r:id="rId27"/>
      <p:italic r:id="rId28"/>
      <p:boldItalic r:id="rId29"/>
    </p:embeddedFont>
    <p:embeddedFont>
      <p:font typeface="Century Gothic" panose="020B0502020202020204" pitchFamily="34" charset="0"/>
      <p:regular r:id="rId30"/>
      <p:bold r:id="rId31"/>
      <p:italic r:id="rId32"/>
      <p:boldItalic r:id="rId33"/>
    </p:embeddedFont>
    <p:embeddedFont>
      <p:font typeface="Comic Sans MS" panose="030F0702030302020204" pitchFamily="66"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hmbskzMQq1PPKf6GH75qZpNxKbC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font" Target="fonts/font9.fntdata"/><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4.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font" Target="fonts/font8.fntdata"/><Relationship Id="rId3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66250" y="4715125"/>
            <a:ext cx="5330175" cy="44669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1: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8" name="Google Shape;328;p1: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4" name="Google Shape;334;p2: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3: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3" name="Google Shape;343;p3: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4: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1" name="Google Shape;361;p4: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5: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6" name="Google Shape;376;p5: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6: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3" name="Google Shape;383;p6:notes"/>
          <p:cNvSpPr>
            <a:spLocks noGrp="1" noRot="1" noChangeAspect="1"/>
          </p:cNvSpPr>
          <p:nvPr>
            <p:ph type="sldImg" idx="2"/>
          </p:nvPr>
        </p:nvSpPr>
        <p:spPr>
          <a:xfrm>
            <a:off x="850900"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7: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4" name="Google Shape;394;p7: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8: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5" name="Google Shape;405;p8:notes"/>
          <p:cNvSpPr>
            <a:spLocks noGrp="1" noRot="1" noChangeAspect="1"/>
          </p:cNvSpPr>
          <p:nvPr>
            <p:ph type="sldImg" idx="2"/>
          </p:nvPr>
        </p:nvSpPr>
        <p:spPr>
          <a:xfrm>
            <a:off x="850900"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9: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4" name="Google Shape;414;p9:notes"/>
          <p:cNvSpPr>
            <a:spLocks noGrp="1" noRot="1" noChangeAspect="1"/>
          </p:cNvSpPr>
          <p:nvPr>
            <p:ph type="sldImg" idx="2"/>
          </p:nvPr>
        </p:nvSpPr>
        <p:spPr>
          <a:xfrm>
            <a:off x="850900"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10: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2" name="Google Shape;422;p10: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1: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3" name="Google Shape;433;p11:notes"/>
          <p:cNvSpPr>
            <a:spLocks noGrp="1" noRot="1" noChangeAspect="1"/>
          </p:cNvSpPr>
          <p:nvPr>
            <p:ph type="sldImg" idx="2"/>
          </p:nvPr>
        </p:nvSpPr>
        <p:spPr>
          <a:xfrm>
            <a:off x="850900"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2: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4" name="Google Shape;444;p12: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13: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2" name="Google Shape;452;p13:notes"/>
          <p:cNvSpPr>
            <a:spLocks noGrp="1" noRot="1" noChangeAspect="1"/>
          </p:cNvSpPr>
          <p:nvPr>
            <p:ph type="sldImg" idx="2"/>
          </p:nvPr>
        </p:nvSpPr>
        <p:spPr>
          <a:xfrm>
            <a:off x="850900"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14: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9" name="Google Shape;459;p14: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15: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9" name="Google Shape;469;p15: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16: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79" name="Google Shape;479;p16: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17: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0" name="Google Shape;490;p17:notes"/>
          <p:cNvSpPr>
            <a:spLocks noGrp="1" noRot="1" noChangeAspect="1"/>
          </p:cNvSpPr>
          <p:nvPr>
            <p:ph type="sldImg" idx="2"/>
          </p:nvPr>
        </p:nvSpPr>
        <p:spPr>
          <a:xfrm>
            <a:off x="850900"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8: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00" name="Google Shape;500;p18: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19: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1" name="Google Shape;511;p19: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20: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6" name="Google Shape;526;p20:notes"/>
          <p:cNvSpPr>
            <a:spLocks noGrp="1" noRot="1" noChangeAspect="1"/>
          </p:cNvSpPr>
          <p:nvPr>
            <p:ph type="sldImg" idx="2"/>
          </p:nvPr>
        </p:nvSpPr>
        <p:spPr>
          <a:xfrm>
            <a:off x="850900"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21: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3" name="Google Shape;533;p21: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22:notes"/>
          <p:cNvSpPr txBox="1">
            <a:spLocks noGrp="1"/>
          </p:cNvSpPr>
          <p:nvPr>
            <p:ph type="body" idx="1"/>
          </p:nvPr>
        </p:nvSpPr>
        <p:spPr>
          <a:xfrm>
            <a:off x="666250" y="4715125"/>
            <a:ext cx="533017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1" name="Google Shape;541;p22:notes"/>
          <p:cNvSpPr>
            <a:spLocks noGrp="1" noRot="1" noChangeAspect="1"/>
          </p:cNvSpPr>
          <p:nvPr>
            <p:ph type="sldImg" idx="2"/>
          </p:nvPr>
        </p:nvSpPr>
        <p:spPr>
          <a:xfrm>
            <a:off x="1110675" y="744475"/>
            <a:ext cx="4442025"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4" name="Google Shape;14;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
        <p:cNvGrpSpPr/>
        <p:nvPr/>
      </p:nvGrpSpPr>
      <p:grpSpPr>
        <a:xfrm>
          <a:off x="0" y="0"/>
          <a:ext cx="0" cy="0"/>
          <a:chOff x="0" y="0"/>
          <a:chExt cx="0" cy="0"/>
        </a:xfrm>
      </p:grpSpPr>
      <p:sp>
        <p:nvSpPr>
          <p:cNvPr id="18" name="Google Shape;18;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5" name="Google Shape;25;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3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1" name="Google Shape;31;p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
        <p:cNvGrpSpPr/>
        <p:nvPr/>
      </p:nvGrpSpPr>
      <p:grpSpPr>
        <a:xfrm>
          <a:off x="0" y="0"/>
          <a:ext cx="0" cy="0"/>
          <a:chOff x="0" y="0"/>
          <a:chExt cx="0" cy="0"/>
        </a:xfrm>
      </p:grpSpPr>
      <p:sp>
        <p:nvSpPr>
          <p:cNvPr id="35" name="Google Shape;35;p4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4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4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8" name="Google Shape;38;p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1"/>
        <p:cNvGrpSpPr/>
        <p:nvPr/>
      </p:nvGrpSpPr>
      <p:grpSpPr>
        <a:xfrm>
          <a:off x="0" y="0"/>
          <a:ext cx="0" cy="0"/>
          <a:chOff x="0" y="0"/>
          <a:chExt cx="0" cy="0"/>
        </a:xfrm>
      </p:grpSpPr>
      <p:sp>
        <p:nvSpPr>
          <p:cNvPr id="42" name="Google Shape;42;p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4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4" name="Google Shape;44;p4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5" name="Google Shape;45;p4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6" name="Google Shape;46;p4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7" name="Google Shape;47;p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3"/>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3"/>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43"/>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4"/>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4"/>
          <p:cNvSpPr>
            <a:spLocks noGrp="1"/>
          </p:cNvSpPr>
          <p:nvPr>
            <p:ph type="pic" idx="2"/>
          </p:nvPr>
        </p:nvSpPr>
        <p:spPr>
          <a:xfrm>
            <a:off x="1792288" y="612775"/>
            <a:ext cx="5486400" cy="4114800"/>
          </a:xfrm>
          <a:prstGeom prst="rect">
            <a:avLst/>
          </a:prstGeom>
          <a:noFill/>
          <a:ln>
            <a:noFill/>
          </a:ln>
        </p:spPr>
      </p:sp>
      <p:sp>
        <p:nvSpPr>
          <p:cNvPr id="64" name="Google Shape;64;p44"/>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5"/>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6"/>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4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28"/>
        <p:cNvGrpSpPr/>
        <p:nvPr/>
      </p:nvGrpSpPr>
      <p:grpSpPr>
        <a:xfrm>
          <a:off x="0" y="0"/>
          <a:ext cx="0" cy="0"/>
          <a:chOff x="0" y="0"/>
          <a:chExt cx="0" cy="0"/>
        </a:xfrm>
      </p:grpSpPr>
      <p:grpSp>
        <p:nvGrpSpPr>
          <p:cNvPr id="129" name="Google Shape;129;p26"/>
          <p:cNvGrpSpPr/>
          <p:nvPr/>
        </p:nvGrpSpPr>
        <p:grpSpPr>
          <a:xfrm>
            <a:off x="-644959" y="0"/>
            <a:ext cx="10458653" cy="7117071"/>
            <a:chOff x="-644959" y="0"/>
            <a:chExt cx="10458653" cy="7117071"/>
          </a:xfrm>
        </p:grpSpPr>
        <p:grpSp>
          <p:nvGrpSpPr>
            <p:cNvPr id="130" name="Google Shape;130;p26"/>
            <p:cNvGrpSpPr/>
            <p:nvPr/>
          </p:nvGrpSpPr>
          <p:grpSpPr>
            <a:xfrm>
              <a:off x="0" y="0"/>
              <a:ext cx="9144000" cy="6858000"/>
              <a:chOff x="0" y="0"/>
              <a:chExt cx="9144000" cy="6858000"/>
            </a:xfrm>
          </p:grpSpPr>
          <p:grpSp>
            <p:nvGrpSpPr>
              <p:cNvPr id="131" name="Google Shape;131;p26"/>
              <p:cNvGrpSpPr/>
              <p:nvPr/>
            </p:nvGrpSpPr>
            <p:grpSpPr>
              <a:xfrm>
                <a:off x="0" y="0"/>
                <a:ext cx="2514600" cy="6858000"/>
                <a:chOff x="0" y="0"/>
                <a:chExt cx="2514600" cy="6858000"/>
              </a:xfrm>
            </p:grpSpPr>
            <p:sp>
              <p:nvSpPr>
                <p:cNvPr id="132" name="Google Shape;132;p26"/>
                <p:cNvSpPr/>
                <p:nvPr/>
              </p:nvSpPr>
              <p:spPr>
                <a:xfrm>
                  <a:off x="914400" y="0"/>
                  <a:ext cx="1600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33" name="Google Shape;133;p26"/>
                <p:cNvSpPr/>
                <p:nvPr/>
              </p:nvSpPr>
              <p:spPr>
                <a:xfrm>
                  <a:off x="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34" name="Google Shape;134;p26"/>
                <p:cNvSpPr/>
                <p:nvPr/>
              </p:nvSpPr>
              <p:spPr>
                <a:xfrm>
                  <a:off x="2286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grpSp>
          <p:grpSp>
            <p:nvGrpSpPr>
              <p:cNvPr id="135" name="Google Shape;135;p26"/>
              <p:cNvGrpSpPr/>
              <p:nvPr/>
            </p:nvGrpSpPr>
            <p:grpSpPr>
              <a:xfrm>
                <a:off x="422910" y="0"/>
                <a:ext cx="2514600" cy="6858000"/>
                <a:chOff x="0" y="0"/>
                <a:chExt cx="2514600" cy="6858000"/>
              </a:xfrm>
            </p:grpSpPr>
            <p:sp>
              <p:nvSpPr>
                <p:cNvPr id="136" name="Google Shape;136;p26"/>
                <p:cNvSpPr/>
                <p:nvPr/>
              </p:nvSpPr>
              <p:spPr>
                <a:xfrm>
                  <a:off x="914400" y="0"/>
                  <a:ext cx="1600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37" name="Google Shape;137;p26"/>
                <p:cNvSpPr/>
                <p:nvPr/>
              </p:nvSpPr>
              <p:spPr>
                <a:xfrm>
                  <a:off x="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38" name="Google Shape;138;p26"/>
                <p:cNvSpPr/>
                <p:nvPr/>
              </p:nvSpPr>
              <p:spPr>
                <a:xfrm>
                  <a:off x="2286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grpSp>
          <p:grpSp>
            <p:nvGrpSpPr>
              <p:cNvPr id="139" name="Google Shape;139;p26"/>
              <p:cNvGrpSpPr/>
              <p:nvPr/>
            </p:nvGrpSpPr>
            <p:grpSpPr>
              <a:xfrm rot="10800000">
                <a:off x="6629400" y="0"/>
                <a:ext cx="2514600" cy="6858000"/>
                <a:chOff x="0" y="0"/>
                <a:chExt cx="2514600" cy="6858000"/>
              </a:xfrm>
            </p:grpSpPr>
            <p:sp>
              <p:nvSpPr>
                <p:cNvPr id="140" name="Google Shape;140;p26"/>
                <p:cNvSpPr/>
                <p:nvPr/>
              </p:nvSpPr>
              <p:spPr>
                <a:xfrm>
                  <a:off x="914400" y="0"/>
                  <a:ext cx="1600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41" name="Google Shape;141;p26"/>
                <p:cNvSpPr/>
                <p:nvPr/>
              </p:nvSpPr>
              <p:spPr>
                <a:xfrm>
                  <a:off x="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42" name="Google Shape;142;p26"/>
                <p:cNvSpPr/>
                <p:nvPr/>
              </p:nvSpPr>
              <p:spPr>
                <a:xfrm>
                  <a:off x="2286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grpSp>
          <p:sp>
            <p:nvSpPr>
              <p:cNvPr id="143" name="Google Shape;143;p26"/>
              <p:cNvSpPr/>
              <p:nvPr/>
            </p:nvSpPr>
            <p:spPr>
              <a:xfrm>
                <a:off x="3810000" y="0"/>
                <a:ext cx="28194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44" name="Google Shape;144;p26"/>
              <p:cNvSpPr/>
              <p:nvPr/>
            </p:nvSpPr>
            <p:spPr>
              <a:xfrm>
                <a:off x="289560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45" name="Google Shape;145;p26"/>
              <p:cNvSpPr/>
              <p:nvPr/>
            </p:nvSpPr>
            <p:spPr>
              <a:xfrm>
                <a:off x="31242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grpSp>
        <p:sp>
          <p:nvSpPr>
            <p:cNvPr id="146" name="Google Shape;146;p26"/>
            <p:cNvSpPr/>
            <p:nvPr/>
          </p:nvSpPr>
          <p:spPr>
            <a:xfrm>
              <a:off x="-11875" y="5035138"/>
              <a:ext cx="9144000" cy="1175655"/>
            </a:xfrm>
            <a:custGeom>
              <a:avLst/>
              <a:gdLst/>
              <a:ahLst/>
              <a:cxnLst/>
              <a:rect l="l" t="t" r="r" b="b"/>
              <a:pathLst>
                <a:path w="9144000" h="1175655" extrusionOk="0">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entury Gothic"/>
                <a:ea typeface="Century Gothic"/>
                <a:cs typeface="Century Gothic"/>
                <a:sym typeface="Century Gothic"/>
              </a:endParaRPr>
            </a:p>
          </p:txBody>
        </p:sp>
        <p:sp>
          <p:nvSpPr>
            <p:cNvPr id="147" name="Google Shape;147;p26"/>
            <p:cNvSpPr/>
            <p:nvPr/>
          </p:nvSpPr>
          <p:spPr>
            <a:xfrm>
              <a:off x="-11875" y="3467595"/>
              <a:ext cx="9144000" cy="890650"/>
            </a:xfrm>
            <a:custGeom>
              <a:avLst/>
              <a:gdLst/>
              <a:ahLst/>
              <a:cxnLst/>
              <a:rect l="l" t="t" r="r" b="b"/>
              <a:pathLst>
                <a:path w="9144000" h="890650" extrusionOk="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entury Gothic"/>
                <a:ea typeface="Century Gothic"/>
                <a:cs typeface="Century Gothic"/>
                <a:sym typeface="Century Gothic"/>
              </a:endParaRPr>
            </a:p>
          </p:txBody>
        </p:sp>
        <p:sp>
          <p:nvSpPr>
            <p:cNvPr id="148" name="Google Shape;148;p26"/>
            <p:cNvSpPr/>
            <p:nvPr/>
          </p:nvSpPr>
          <p:spPr>
            <a:xfrm>
              <a:off x="-23751" y="5640779"/>
              <a:ext cx="3004457" cy="1211283"/>
            </a:xfrm>
            <a:custGeom>
              <a:avLst/>
              <a:gdLst/>
              <a:ahLst/>
              <a:cxnLst/>
              <a:rect l="l" t="t" r="r" b="b"/>
              <a:pathLst>
                <a:path w="3004457" h="1211283" extrusionOk="0">
                  <a:moveTo>
                    <a:pt x="0" y="0"/>
                  </a:moveTo>
                  <a:cubicBezTo>
                    <a:pt x="1103415" y="501732"/>
                    <a:pt x="2206831" y="1003465"/>
                    <a:pt x="3004457" y="1211283"/>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entury Gothic"/>
                <a:ea typeface="Century Gothic"/>
                <a:cs typeface="Century Gothic"/>
                <a:sym typeface="Century Gothic"/>
              </a:endParaRPr>
            </a:p>
          </p:txBody>
        </p:sp>
        <p:sp>
          <p:nvSpPr>
            <p:cNvPr id="149" name="Google Shape;149;p26"/>
            <p:cNvSpPr/>
            <p:nvPr/>
          </p:nvSpPr>
          <p:spPr>
            <a:xfrm>
              <a:off x="-11875" y="5284519"/>
              <a:ext cx="9144000" cy="1478478"/>
            </a:xfrm>
            <a:custGeom>
              <a:avLst/>
              <a:gdLst/>
              <a:ahLst/>
              <a:cxnLst/>
              <a:rect l="l" t="t" r="r" b="b"/>
              <a:pathLst>
                <a:path w="9144000" h="1478478" extrusionOk="0">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entury Gothic"/>
                <a:ea typeface="Century Gothic"/>
                <a:cs typeface="Century Gothic"/>
                <a:sym typeface="Century Gothic"/>
              </a:endParaRPr>
            </a:p>
          </p:txBody>
        </p:sp>
        <p:sp>
          <p:nvSpPr>
            <p:cNvPr id="150" name="Google Shape;150;p26"/>
            <p:cNvSpPr/>
            <p:nvPr/>
          </p:nvSpPr>
          <p:spPr>
            <a:xfrm>
              <a:off x="2137558" y="5132120"/>
              <a:ext cx="6982691" cy="1719942"/>
            </a:xfrm>
            <a:custGeom>
              <a:avLst/>
              <a:gdLst/>
              <a:ahLst/>
              <a:cxnLst/>
              <a:rect l="l" t="t" r="r" b="b"/>
              <a:pathLst>
                <a:path w="6982691" h="1719942" extrusionOk="0">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entury Gothic"/>
                <a:ea typeface="Century Gothic"/>
                <a:cs typeface="Century Gothic"/>
                <a:sym typeface="Century Gothic"/>
              </a:endParaRPr>
            </a:p>
          </p:txBody>
        </p:sp>
        <p:sp>
          <p:nvSpPr>
            <p:cNvPr id="151" name="Google Shape;151;p26"/>
            <p:cNvSpPr/>
            <p:nvPr/>
          </p:nvSpPr>
          <p:spPr>
            <a:xfrm rot="1800000">
              <a:off x="2996165" y="2859252"/>
              <a:ext cx="1601400" cy="1388236"/>
            </a:xfrm>
            <a:prstGeom prst="hexagon">
              <a:avLst>
                <a:gd name="adj" fmla="val 28544"/>
                <a:gd name="vf" fmla="val 115470"/>
              </a:avLst>
            </a:prstGeom>
            <a:solidFill>
              <a:schemeClr val="lt1">
                <a:alpha val="10196"/>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52" name="Google Shape;152;p26"/>
            <p:cNvSpPr/>
            <p:nvPr/>
          </p:nvSpPr>
          <p:spPr>
            <a:xfrm rot="1800000">
              <a:off x="3720065" y="4126078"/>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53" name="Google Shape;153;p26"/>
            <p:cNvSpPr/>
            <p:nvPr/>
          </p:nvSpPr>
          <p:spPr>
            <a:xfrm rot="1800000">
              <a:off x="3729591" y="1592427"/>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54" name="Google Shape;154;p26"/>
            <p:cNvSpPr/>
            <p:nvPr/>
          </p:nvSpPr>
          <p:spPr>
            <a:xfrm rot="1800000">
              <a:off x="2977115" y="325603"/>
              <a:ext cx="1601400" cy="1388236"/>
            </a:xfrm>
            <a:prstGeom prst="hexagon">
              <a:avLst>
                <a:gd name="adj" fmla="val 28544"/>
                <a:gd name="vf" fmla="val 115470"/>
              </a:avLst>
            </a:prstGeom>
            <a:solidFill>
              <a:schemeClr val="lt1">
                <a:alpha val="3922"/>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55" name="Google Shape;155;p26"/>
            <p:cNvSpPr/>
            <p:nvPr/>
          </p:nvSpPr>
          <p:spPr>
            <a:xfrm rot="1800000">
              <a:off x="4463014" y="5383378"/>
              <a:ext cx="1601400" cy="1388236"/>
            </a:xfrm>
            <a:prstGeom prst="hexagon">
              <a:avLst>
                <a:gd name="adj" fmla="val 28544"/>
                <a:gd name="vf" fmla="val 115470"/>
              </a:avLst>
            </a:prstGeom>
            <a:solidFill>
              <a:schemeClr val="lt1">
                <a:alpha val="5882"/>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56" name="Google Shape;156;p26"/>
            <p:cNvSpPr/>
            <p:nvPr/>
          </p:nvSpPr>
          <p:spPr>
            <a:xfrm rot="1800000">
              <a:off x="-382404" y="4201528"/>
              <a:ext cx="1261499" cy="1388236"/>
            </a:xfrm>
            <a:custGeom>
              <a:avLst/>
              <a:gdLst/>
              <a:ahLst/>
              <a:cxnLst/>
              <a:rect l="l" t="t" r="r" b="b"/>
              <a:pathLst>
                <a:path w="1261499" h="1388236" extrusionOk="0">
                  <a:moveTo>
                    <a:pt x="0" y="105098"/>
                  </a:moveTo>
                  <a:lnTo>
                    <a:pt x="56357" y="0"/>
                  </a:lnTo>
                  <a:lnTo>
                    <a:pt x="865241" y="0"/>
                  </a:lnTo>
                  <a:lnTo>
                    <a:pt x="1261499" y="694118"/>
                  </a:lnTo>
                  <a:lnTo>
                    <a:pt x="865241" y="1388236"/>
                  </a:lnTo>
                  <a:lnTo>
                    <a:pt x="744578" y="1387893"/>
                  </a:lnTo>
                  <a:lnTo>
                    <a:pt x="0" y="105098"/>
                  </a:lnTo>
                  <a:close/>
                </a:path>
              </a:pathLst>
            </a:custGeom>
            <a:solidFill>
              <a:schemeClr val="lt1">
                <a:alpha val="10196"/>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57" name="Google Shape;157;p26"/>
            <p:cNvSpPr/>
            <p:nvPr/>
          </p:nvSpPr>
          <p:spPr>
            <a:xfrm rot="1800000">
              <a:off x="24365" y="5402429"/>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58" name="Google Shape;158;p26"/>
            <p:cNvSpPr/>
            <p:nvPr/>
          </p:nvSpPr>
          <p:spPr>
            <a:xfrm rot="1800000">
              <a:off x="52941" y="2849728"/>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59" name="Google Shape;159;p26"/>
            <p:cNvSpPr/>
            <p:nvPr/>
          </p:nvSpPr>
          <p:spPr>
            <a:xfrm rot="1800000">
              <a:off x="776840" y="4126077"/>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60" name="Google Shape;160;p26"/>
            <p:cNvSpPr/>
            <p:nvPr/>
          </p:nvSpPr>
          <p:spPr>
            <a:xfrm rot="1800000">
              <a:off x="1510265" y="5411953"/>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61" name="Google Shape;161;p26"/>
            <p:cNvSpPr/>
            <p:nvPr/>
          </p:nvSpPr>
          <p:spPr>
            <a:xfrm rot="1800000">
              <a:off x="1529316" y="2859252"/>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62" name="Google Shape;162;p26"/>
            <p:cNvSpPr/>
            <p:nvPr/>
          </p:nvSpPr>
          <p:spPr>
            <a:xfrm rot="1800000">
              <a:off x="795890" y="1563853"/>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63" name="Google Shape;163;p26"/>
            <p:cNvSpPr/>
            <p:nvPr/>
          </p:nvSpPr>
          <p:spPr>
            <a:xfrm rot="1800000">
              <a:off x="6806166" y="4145128"/>
              <a:ext cx="1601400" cy="1388236"/>
            </a:xfrm>
            <a:prstGeom prst="hexagon">
              <a:avLst>
                <a:gd name="adj" fmla="val 28544"/>
                <a:gd name="vf" fmla="val 115470"/>
              </a:avLst>
            </a:prstGeom>
            <a:solidFill>
              <a:schemeClr val="lt1">
                <a:alpha val="10196"/>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64" name="Google Shape;164;p26"/>
            <p:cNvSpPr/>
            <p:nvPr/>
          </p:nvSpPr>
          <p:spPr>
            <a:xfrm rot="1800000">
              <a:off x="7549116" y="5421479"/>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65" name="Google Shape;165;p26"/>
            <p:cNvSpPr/>
            <p:nvPr/>
          </p:nvSpPr>
          <p:spPr>
            <a:xfrm rot="1800000">
              <a:off x="7549117" y="2868778"/>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66" name="Google Shape;166;p26"/>
            <p:cNvSpPr/>
            <p:nvPr/>
          </p:nvSpPr>
          <p:spPr>
            <a:xfrm rot="1800000">
              <a:off x="8306521" y="4055629"/>
              <a:ext cx="1243407" cy="1388236"/>
            </a:xfrm>
            <a:custGeom>
              <a:avLst/>
              <a:gdLst/>
              <a:ahLst/>
              <a:cxnLst/>
              <a:rect l="l" t="t" r="r" b="b"/>
              <a:pathLst>
                <a:path w="1243407" h="1388236" extrusionOk="0">
                  <a:moveTo>
                    <a:pt x="0" y="694118"/>
                  </a:moveTo>
                  <a:lnTo>
                    <a:pt x="396258" y="0"/>
                  </a:lnTo>
                  <a:lnTo>
                    <a:pt x="474029" y="4016"/>
                  </a:lnTo>
                  <a:lnTo>
                    <a:pt x="1243407" y="1325983"/>
                  </a:lnTo>
                  <a:lnTo>
                    <a:pt x="1205142" y="1388236"/>
                  </a:lnTo>
                  <a:lnTo>
                    <a:pt x="396258" y="1388236"/>
                  </a:lnTo>
                  <a:lnTo>
                    <a:pt x="0" y="694118"/>
                  </a:lnTo>
                  <a:close/>
                </a:path>
              </a:pathLst>
            </a:custGeom>
            <a:solidFill>
              <a:schemeClr val="lt1">
                <a:alpha val="3922"/>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67" name="Google Shape;167;p26"/>
            <p:cNvSpPr/>
            <p:nvPr/>
          </p:nvSpPr>
          <p:spPr>
            <a:xfrm rot="1800000">
              <a:off x="8306771" y="1511524"/>
              <a:ext cx="1241871" cy="1388822"/>
            </a:xfrm>
            <a:custGeom>
              <a:avLst/>
              <a:gdLst/>
              <a:ahLst/>
              <a:cxnLst/>
              <a:rect l="l" t="t" r="r" b="b"/>
              <a:pathLst>
                <a:path w="1241871" h="1388822" extrusionOk="0">
                  <a:moveTo>
                    <a:pt x="0" y="694704"/>
                  </a:moveTo>
                  <a:lnTo>
                    <a:pt x="396258" y="586"/>
                  </a:lnTo>
                  <a:lnTo>
                    <a:pt x="482002" y="0"/>
                  </a:lnTo>
                  <a:lnTo>
                    <a:pt x="1241871" y="1323912"/>
                  </a:lnTo>
                  <a:lnTo>
                    <a:pt x="1205142" y="1388822"/>
                  </a:lnTo>
                  <a:lnTo>
                    <a:pt x="396258" y="1388822"/>
                  </a:lnTo>
                  <a:lnTo>
                    <a:pt x="0" y="694704"/>
                  </a:lnTo>
                  <a:close/>
                </a:path>
              </a:pathLst>
            </a:cu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grpSp>
      <p:sp>
        <p:nvSpPr>
          <p:cNvPr id="168" name="Google Shape;168;p26"/>
          <p:cNvSpPr/>
          <p:nvPr/>
        </p:nvSpPr>
        <p:spPr>
          <a:xfrm>
            <a:off x="4561242" y="-21511"/>
            <a:ext cx="3679116" cy="6271840"/>
          </a:xfrm>
          <a:prstGeom prst="rect">
            <a:avLst/>
          </a:prstGeom>
          <a:solidFill>
            <a:srgbClr val="F5F5F5"/>
          </a:solidFill>
          <a:ln w="15875" cap="flat" cmpd="sng">
            <a:solidFill>
              <a:srgbClr val="74A50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69" name="Google Shape;169;p26"/>
          <p:cNvSpPr/>
          <p:nvPr/>
        </p:nvSpPr>
        <p:spPr>
          <a:xfrm>
            <a:off x="4649096" y="-21511"/>
            <a:ext cx="3505200" cy="23128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70" name="Google Shape;170;p26"/>
          <p:cNvSpPr txBox="1">
            <a:spLocks noGrp="1"/>
          </p:cNvSpPr>
          <p:nvPr>
            <p:ph type="ctrTitle"/>
          </p:nvPr>
        </p:nvSpPr>
        <p:spPr>
          <a:xfrm>
            <a:off x="4733365" y="2708476"/>
            <a:ext cx="3313355" cy="170216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3600"/>
              <a:buFont typeface="Century Gothic"/>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6"/>
          <p:cNvSpPr txBox="1">
            <a:spLocks noGrp="1"/>
          </p:cNvSpPr>
          <p:nvPr>
            <p:ph type="subTitle" idx="1"/>
          </p:nvPr>
        </p:nvSpPr>
        <p:spPr>
          <a:xfrm>
            <a:off x="4733365" y="4421080"/>
            <a:ext cx="3309803" cy="1260629"/>
          </a:xfrm>
          <a:prstGeom prst="rect">
            <a:avLst/>
          </a:prstGeom>
          <a:noFill/>
          <a:ln>
            <a:noFill/>
          </a:ln>
        </p:spPr>
        <p:txBody>
          <a:bodyPr spcFirstLastPara="1" wrap="square" lIns="91425" tIns="45700" rIns="91425" bIns="45700" anchor="t" anchorCtr="0">
            <a:normAutofit/>
          </a:bodyPr>
          <a:lstStyle>
            <a:lvl1pPr lvl="0" algn="l">
              <a:spcBef>
                <a:spcPts val="360"/>
              </a:spcBef>
              <a:spcAft>
                <a:spcPts val="0"/>
              </a:spcAft>
              <a:buSzPts val="1368"/>
              <a:buNone/>
              <a:defRPr sz="1800">
                <a:solidFill>
                  <a:srgbClr val="424242"/>
                </a:solidFill>
              </a:defRPr>
            </a:lvl1pPr>
            <a:lvl2pPr lvl="1" algn="ctr">
              <a:spcBef>
                <a:spcPts val="440"/>
              </a:spcBef>
              <a:spcAft>
                <a:spcPts val="0"/>
              </a:spcAft>
              <a:buSzPts val="1672"/>
              <a:buNone/>
              <a:defRPr>
                <a:solidFill>
                  <a:srgbClr val="888888"/>
                </a:solidFill>
              </a:defRPr>
            </a:lvl2pPr>
            <a:lvl3pPr lvl="2" algn="ctr">
              <a:spcBef>
                <a:spcPts val="400"/>
              </a:spcBef>
              <a:spcAft>
                <a:spcPts val="0"/>
              </a:spcAft>
              <a:buSzPts val="1520"/>
              <a:buNone/>
              <a:defRPr>
                <a:solidFill>
                  <a:srgbClr val="888888"/>
                </a:solidFill>
              </a:defRPr>
            </a:lvl3pPr>
            <a:lvl4pPr lvl="3" algn="ctr">
              <a:spcBef>
                <a:spcPts val="360"/>
              </a:spcBef>
              <a:spcAft>
                <a:spcPts val="0"/>
              </a:spcAft>
              <a:buSzPts val="1368"/>
              <a:buNone/>
              <a:defRPr>
                <a:solidFill>
                  <a:srgbClr val="888888"/>
                </a:solidFill>
              </a:defRPr>
            </a:lvl4pPr>
            <a:lvl5pPr lvl="4" algn="ctr">
              <a:spcBef>
                <a:spcPts val="320"/>
              </a:spcBef>
              <a:spcAft>
                <a:spcPts val="0"/>
              </a:spcAft>
              <a:buSzPts val="1216"/>
              <a:buNone/>
              <a:defRPr>
                <a:solidFill>
                  <a:srgbClr val="888888"/>
                </a:solidFill>
              </a:defRPr>
            </a:lvl5pPr>
            <a:lvl6pPr lvl="5" algn="ctr">
              <a:spcBef>
                <a:spcPts val="280"/>
              </a:spcBef>
              <a:spcAft>
                <a:spcPts val="0"/>
              </a:spcAft>
              <a:buSzPts val="1064"/>
              <a:buNone/>
              <a:defRPr>
                <a:solidFill>
                  <a:srgbClr val="888888"/>
                </a:solidFill>
              </a:defRPr>
            </a:lvl6pPr>
            <a:lvl7pPr lvl="6" algn="ctr">
              <a:spcBef>
                <a:spcPts val="280"/>
              </a:spcBef>
              <a:spcAft>
                <a:spcPts val="0"/>
              </a:spcAft>
              <a:buSzPts val="1064"/>
              <a:buNone/>
              <a:defRPr>
                <a:solidFill>
                  <a:srgbClr val="888888"/>
                </a:solidFill>
              </a:defRPr>
            </a:lvl7pPr>
            <a:lvl8pPr lvl="7" algn="ctr">
              <a:spcBef>
                <a:spcPts val="280"/>
              </a:spcBef>
              <a:spcAft>
                <a:spcPts val="0"/>
              </a:spcAft>
              <a:buSzPts val="1064"/>
              <a:buNone/>
              <a:defRPr>
                <a:solidFill>
                  <a:srgbClr val="888888"/>
                </a:solidFill>
              </a:defRPr>
            </a:lvl8pPr>
            <a:lvl9pPr lvl="8" algn="ctr">
              <a:spcBef>
                <a:spcPts val="280"/>
              </a:spcBef>
              <a:spcAft>
                <a:spcPts val="0"/>
              </a:spcAft>
              <a:buSzPts val="1064"/>
              <a:buNone/>
              <a:defRPr>
                <a:solidFill>
                  <a:srgbClr val="888888"/>
                </a:solidFill>
              </a:defRPr>
            </a:lvl9pPr>
          </a:lstStyle>
          <a:p>
            <a:endParaRPr/>
          </a:p>
        </p:txBody>
      </p:sp>
      <p:sp>
        <p:nvSpPr>
          <p:cNvPr id="172" name="Google Shape;172;p26"/>
          <p:cNvSpPr txBox="1">
            <a:spLocks noGrp="1"/>
          </p:cNvSpPr>
          <p:nvPr>
            <p:ph type="dt" idx="10"/>
          </p:nvPr>
        </p:nvSpPr>
        <p:spPr>
          <a:xfrm>
            <a:off x="4738744" y="1516828"/>
            <a:ext cx="2133600" cy="75098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26"/>
          <p:cNvSpPr/>
          <p:nvPr/>
        </p:nvSpPr>
        <p:spPr>
          <a:xfrm>
            <a:off x="4650889" y="6088284"/>
            <a:ext cx="3505200" cy="817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74" name="Google Shape;174;p26"/>
          <p:cNvSpPr txBox="1">
            <a:spLocks noGrp="1"/>
          </p:cNvSpPr>
          <p:nvPr>
            <p:ph type="ftr" idx="11"/>
          </p:nvPr>
        </p:nvSpPr>
        <p:spPr>
          <a:xfrm>
            <a:off x="5303520" y="5719966"/>
            <a:ext cx="2831592" cy="365125"/>
          </a:xfrm>
          <a:prstGeom prst="rect">
            <a:avLst/>
          </a:prstGeom>
          <a:noFill/>
          <a:ln>
            <a:noFill/>
          </a:ln>
        </p:spPr>
        <p:txBody>
          <a:bodyPr spcFirstLastPara="1" wrap="square" lIns="91425" tIns="45700" rIns="91425" bIns="45700" anchor="ctr" anchorCtr="0">
            <a:normAutofit/>
          </a:bodyPr>
          <a:lstStyle>
            <a:lvl1pPr lvl="0" algn="r">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5" name="Google Shape;175;p26"/>
          <p:cNvSpPr txBox="1">
            <a:spLocks noGrp="1"/>
          </p:cNvSpPr>
          <p:nvPr>
            <p:ph type="sldNum" idx="12"/>
          </p:nvPr>
        </p:nvSpPr>
        <p:spPr>
          <a:xfrm>
            <a:off x="4649096" y="5719966"/>
            <a:ext cx="64366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200" b="0" i="0" u="none" strike="noStrike" cap="none">
                <a:solidFill>
                  <a:schemeClr val="accent1"/>
                </a:solidFill>
                <a:latin typeface="Century Gothic"/>
                <a:ea typeface="Century Gothic"/>
                <a:cs typeface="Century Gothic"/>
                <a:sym typeface="Century Gothic"/>
              </a:defRPr>
            </a:lvl1pPr>
            <a:lvl2pPr marL="0" lvl="1" indent="0" algn="l">
              <a:spcBef>
                <a:spcPts val="0"/>
              </a:spcBef>
              <a:buNone/>
              <a:defRPr sz="1200" b="0" i="0" u="none" strike="noStrike" cap="none">
                <a:solidFill>
                  <a:schemeClr val="accent1"/>
                </a:solidFill>
                <a:latin typeface="Century Gothic"/>
                <a:ea typeface="Century Gothic"/>
                <a:cs typeface="Century Gothic"/>
                <a:sym typeface="Century Gothic"/>
              </a:defRPr>
            </a:lvl2pPr>
            <a:lvl3pPr marL="0" lvl="2" indent="0" algn="l">
              <a:spcBef>
                <a:spcPts val="0"/>
              </a:spcBef>
              <a:buNone/>
              <a:defRPr sz="1200" b="0" i="0" u="none" strike="noStrike" cap="none">
                <a:solidFill>
                  <a:schemeClr val="accent1"/>
                </a:solidFill>
                <a:latin typeface="Century Gothic"/>
                <a:ea typeface="Century Gothic"/>
                <a:cs typeface="Century Gothic"/>
                <a:sym typeface="Century Gothic"/>
              </a:defRPr>
            </a:lvl3pPr>
            <a:lvl4pPr marL="0" lvl="3" indent="0" algn="l">
              <a:spcBef>
                <a:spcPts val="0"/>
              </a:spcBef>
              <a:buNone/>
              <a:defRPr sz="1200" b="0" i="0" u="none" strike="noStrike" cap="none">
                <a:solidFill>
                  <a:schemeClr val="accent1"/>
                </a:solidFill>
                <a:latin typeface="Century Gothic"/>
                <a:ea typeface="Century Gothic"/>
                <a:cs typeface="Century Gothic"/>
                <a:sym typeface="Century Gothic"/>
              </a:defRPr>
            </a:lvl4pPr>
            <a:lvl5pPr marL="0" lvl="4" indent="0" algn="l">
              <a:spcBef>
                <a:spcPts val="0"/>
              </a:spcBef>
              <a:buNone/>
              <a:defRPr sz="1200" b="0" i="0" u="none" strike="noStrike" cap="none">
                <a:solidFill>
                  <a:schemeClr val="accent1"/>
                </a:solidFill>
                <a:latin typeface="Century Gothic"/>
                <a:ea typeface="Century Gothic"/>
                <a:cs typeface="Century Gothic"/>
                <a:sym typeface="Century Gothic"/>
              </a:defRPr>
            </a:lvl5pPr>
            <a:lvl6pPr marL="0" lvl="5" indent="0" algn="l">
              <a:spcBef>
                <a:spcPts val="0"/>
              </a:spcBef>
              <a:buNone/>
              <a:defRPr sz="1200" b="0" i="0" u="none" strike="noStrike" cap="none">
                <a:solidFill>
                  <a:schemeClr val="accent1"/>
                </a:solidFill>
                <a:latin typeface="Century Gothic"/>
                <a:ea typeface="Century Gothic"/>
                <a:cs typeface="Century Gothic"/>
                <a:sym typeface="Century Gothic"/>
              </a:defRPr>
            </a:lvl6pPr>
            <a:lvl7pPr marL="0" lvl="6" indent="0" algn="l">
              <a:spcBef>
                <a:spcPts val="0"/>
              </a:spcBef>
              <a:buNone/>
              <a:defRPr sz="1200" b="0" i="0" u="none" strike="noStrike" cap="none">
                <a:solidFill>
                  <a:schemeClr val="accent1"/>
                </a:solidFill>
                <a:latin typeface="Century Gothic"/>
                <a:ea typeface="Century Gothic"/>
                <a:cs typeface="Century Gothic"/>
                <a:sym typeface="Century Gothic"/>
              </a:defRPr>
            </a:lvl7pPr>
            <a:lvl8pPr marL="0" lvl="7" indent="0" algn="l">
              <a:spcBef>
                <a:spcPts val="0"/>
              </a:spcBef>
              <a:buNone/>
              <a:defRPr sz="1200" b="0" i="0" u="none" strike="noStrike" cap="none">
                <a:solidFill>
                  <a:schemeClr val="accent1"/>
                </a:solidFill>
                <a:latin typeface="Century Gothic"/>
                <a:ea typeface="Century Gothic"/>
                <a:cs typeface="Century Gothic"/>
                <a:sym typeface="Century Gothic"/>
              </a:defRPr>
            </a:lvl8pPr>
            <a:lvl9pPr marL="0" lvl="8" indent="0" algn="l">
              <a:spcBef>
                <a:spcPts val="0"/>
              </a:spcBef>
              <a:buNone/>
              <a:defRPr sz="1200" b="0" i="0" u="none" strike="noStrike" cap="none">
                <a:solidFill>
                  <a:schemeClr val="accent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
        <p:nvSpPr>
          <p:cNvPr id="176" name="Google Shape;176;p26"/>
          <p:cNvSpPr/>
          <p:nvPr/>
        </p:nvSpPr>
        <p:spPr>
          <a:xfrm>
            <a:off x="4650889" y="6088284"/>
            <a:ext cx="3505200" cy="817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7"/>
        <p:cNvGrpSpPr/>
        <p:nvPr/>
      </p:nvGrpSpPr>
      <p:grpSpPr>
        <a:xfrm>
          <a:off x="0" y="0"/>
          <a:ext cx="0" cy="0"/>
          <a:chOff x="0" y="0"/>
          <a:chExt cx="0" cy="0"/>
        </a:xfrm>
      </p:grpSpPr>
      <p:sp>
        <p:nvSpPr>
          <p:cNvPr id="178" name="Google Shape;178;p27"/>
          <p:cNvSpPr txBox="1">
            <a:spLocks noGrp="1"/>
          </p:cNvSpPr>
          <p:nvPr>
            <p:ph type="title"/>
          </p:nvPr>
        </p:nvSpPr>
        <p:spPr>
          <a:xfrm>
            <a:off x="1043490" y="1027664"/>
            <a:ext cx="7024744" cy="11430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7"/>
          <p:cNvSpPr txBox="1">
            <a:spLocks noGrp="1"/>
          </p:cNvSpPr>
          <p:nvPr>
            <p:ph type="body" idx="1"/>
          </p:nvPr>
        </p:nvSpPr>
        <p:spPr>
          <a:xfrm>
            <a:off x="1043492" y="2323652"/>
            <a:ext cx="6777317" cy="3508977"/>
          </a:xfrm>
          <a:prstGeom prst="rect">
            <a:avLst/>
          </a:prstGeom>
          <a:noFill/>
          <a:ln>
            <a:noFill/>
          </a:ln>
        </p:spPr>
        <p:txBody>
          <a:bodyPr spcFirstLastPara="1" wrap="square" lIns="91425" tIns="45700" rIns="91425" bIns="45700" anchor="t" anchorCtr="0">
            <a:normAutofit/>
          </a:bodyPr>
          <a:lstStyle>
            <a:lvl1pPr marL="457200" lvl="0" indent="-315468" algn="l">
              <a:spcBef>
                <a:spcPts val="360"/>
              </a:spcBef>
              <a:spcAft>
                <a:spcPts val="0"/>
              </a:spcAft>
              <a:buSzPts val="1368"/>
              <a:buChar char="🞇"/>
              <a:defRPr/>
            </a:lvl1pPr>
            <a:lvl2pPr marL="914400" lvl="1" indent="-315468" algn="l">
              <a:spcBef>
                <a:spcPts val="360"/>
              </a:spcBef>
              <a:spcAft>
                <a:spcPts val="0"/>
              </a:spcAft>
              <a:buSzPts val="1368"/>
              <a:buChar char="🞇"/>
              <a:defRPr/>
            </a:lvl2pPr>
            <a:lvl3pPr marL="1371600" lvl="2" indent="-315468" algn="l">
              <a:spcBef>
                <a:spcPts val="360"/>
              </a:spcBef>
              <a:spcAft>
                <a:spcPts val="0"/>
              </a:spcAft>
              <a:buSzPts val="1368"/>
              <a:buChar char="🞇"/>
              <a:defRPr/>
            </a:lvl3pPr>
            <a:lvl4pPr marL="1828800" lvl="3" indent="-315468" algn="l">
              <a:spcBef>
                <a:spcPts val="360"/>
              </a:spcBef>
              <a:spcAft>
                <a:spcPts val="0"/>
              </a:spcAft>
              <a:buSzPts val="1368"/>
              <a:buChar char="🞇"/>
              <a:defRPr/>
            </a:lvl4pPr>
            <a:lvl5pPr marL="2286000" lvl="4" indent="-315468" algn="l">
              <a:spcBef>
                <a:spcPts val="360"/>
              </a:spcBef>
              <a:spcAft>
                <a:spcPts val="0"/>
              </a:spcAft>
              <a:buSzPts val="1368"/>
              <a:buChar char="🞇"/>
              <a:defRPr/>
            </a:lvl5pPr>
            <a:lvl6pPr marL="2743200" lvl="5" indent="-315468" algn="l">
              <a:spcBef>
                <a:spcPts val="360"/>
              </a:spcBef>
              <a:spcAft>
                <a:spcPts val="0"/>
              </a:spcAft>
              <a:buSzPts val="1368"/>
              <a:buChar char="🞇"/>
              <a:defRPr/>
            </a:lvl6pPr>
            <a:lvl7pPr marL="3200400" lvl="6" indent="-315468" algn="l">
              <a:spcBef>
                <a:spcPts val="360"/>
              </a:spcBef>
              <a:spcAft>
                <a:spcPts val="0"/>
              </a:spcAft>
              <a:buSzPts val="1368"/>
              <a:buChar char="🞇"/>
              <a:defRPr/>
            </a:lvl7pPr>
            <a:lvl8pPr marL="3657600" lvl="7" indent="-315468" algn="l">
              <a:spcBef>
                <a:spcPts val="360"/>
              </a:spcBef>
              <a:spcAft>
                <a:spcPts val="0"/>
              </a:spcAft>
              <a:buSzPts val="1368"/>
              <a:buChar char="🞇"/>
              <a:defRPr/>
            </a:lvl8pPr>
            <a:lvl9pPr marL="4114800" lvl="8" indent="-315468" algn="l">
              <a:spcBef>
                <a:spcPts val="360"/>
              </a:spcBef>
              <a:spcAft>
                <a:spcPts val="0"/>
              </a:spcAft>
              <a:buSzPts val="1368"/>
              <a:buChar char="🞇"/>
              <a:defRPr/>
            </a:lvl9pPr>
          </a:lstStyle>
          <a:p>
            <a:endParaRPr/>
          </a:p>
        </p:txBody>
      </p:sp>
      <p:sp>
        <p:nvSpPr>
          <p:cNvPr id="180" name="Google Shape;180;p27"/>
          <p:cNvSpPr txBox="1">
            <a:spLocks noGrp="1"/>
          </p:cNvSpPr>
          <p:nvPr>
            <p:ph type="dt" idx="10"/>
          </p:nvPr>
        </p:nvSpPr>
        <p:spPr>
          <a:xfrm>
            <a:off x="5997388" y="224492"/>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1" name="Google Shape;181;p27"/>
          <p:cNvSpPr txBox="1">
            <a:spLocks noGrp="1"/>
          </p:cNvSpPr>
          <p:nvPr>
            <p:ph type="ftr" idx="11"/>
          </p:nvPr>
        </p:nvSpPr>
        <p:spPr>
          <a:xfrm>
            <a:off x="4641448" y="5852160"/>
            <a:ext cx="3502152"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p27"/>
          <p:cNvSpPr txBox="1">
            <a:spLocks noGrp="1"/>
          </p:cNvSpPr>
          <p:nvPr>
            <p:ph type="sldNum" idx="12"/>
          </p:nvPr>
        </p:nvSpPr>
        <p:spPr>
          <a:xfrm>
            <a:off x="4649096" y="224491"/>
            <a:ext cx="133215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3"/>
        <p:cNvGrpSpPr/>
        <p:nvPr/>
      </p:nvGrpSpPr>
      <p:grpSpPr>
        <a:xfrm>
          <a:off x="0" y="0"/>
          <a:ext cx="0" cy="0"/>
          <a:chOff x="0" y="0"/>
          <a:chExt cx="0" cy="0"/>
        </a:xfrm>
      </p:grpSpPr>
      <p:sp>
        <p:nvSpPr>
          <p:cNvPr id="184" name="Google Shape;184;p29"/>
          <p:cNvSpPr txBox="1">
            <a:spLocks noGrp="1"/>
          </p:cNvSpPr>
          <p:nvPr>
            <p:ph type="dt" idx="10"/>
          </p:nvPr>
        </p:nvSpPr>
        <p:spPr>
          <a:xfrm>
            <a:off x="5997388" y="224492"/>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9"/>
          <p:cNvSpPr txBox="1">
            <a:spLocks noGrp="1"/>
          </p:cNvSpPr>
          <p:nvPr>
            <p:ph type="ftr" idx="11"/>
          </p:nvPr>
        </p:nvSpPr>
        <p:spPr>
          <a:xfrm>
            <a:off x="4641448" y="5852160"/>
            <a:ext cx="3502152"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29"/>
          <p:cNvSpPr txBox="1">
            <a:spLocks noGrp="1"/>
          </p:cNvSpPr>
          <p:nvPr>
            <p:ph type="sldNum" idx="12"/>
          </p:nvPr>
        </p:nvSpPr>
        <p:spPr>
          <a:xfrm>
            <a:off x="4649096" y="224491"/>
            <a:ext cx="133215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7"/>
        <p:cNvGrpSpPr/>
        <p:nvPr/>
      </p:nvGrpSpPr>
      <p:grpSpPr>
        <a:xfrm>
          <a:off x="0" y="0"/>
          <a:ext cx="0" cy="0"/>
          <a:chOff x="0" y="0"/>
          <a:chExt cx="0" cy="0"/>
        </a:xfrm>
      </p:grpSpPr>
      <p:sp>
        <p:nvSpPr>
          <p:cNvPr id="188" name="Google Shape;188;p30"/>
          <p:cNvSpPr txBox="1">
            <a:spLocks noGrp="1"/>
          </p:cNvSpPr>
          <p:nvPr>
            <p:ph type="title"/>
          </p:nvPr>
        </p:nvSpPr>
        <p:spPr>
          <a:xfrm>
            <a:off x="1043490" y="1027664"/>
            <a:ext cx="7024744" cy="11430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9" name="Google Shape;189;p30"/>
          <p:cNvSpPr txBox="1">
            <a:spLocks noGrp="1"/>
          </p:cNvSpPr>
          <p:nvPr>
            <p:ph type="dt" idx="10"/>
          </p:nvPr>
        </p:nvSpPr>
        <p:spPr>
          <a:xfrm>
            <a:off x="5997388" y="224492"/>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30"/>
          <p:cNvSpPr txBox="1">
            <a:spLocks noGrp="1"/>
          </p:cNvSpPr>
          <p:nvPr>
            <p:ph type="ftr" idx="11"/>
          </p:nvPr>
        </p:nvSpPr>
        <p:spPr>
          <a:xfrm>
            <a:off x="4641448" y="5852160"/>
            <a:ext cx="3502152"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30"/>
          <p:cNvSpPr txBox="1">
            <a:spLocks noGrp="1"/>
          </p:cNvSpPr>
          <p:nvPr>
            <p:ph type="sldNum" idx="12"/>
          </p:nvPr>
        </p:nvSpPr>
        <p:spPr>
          <a:xfrm>
            <a:off x="4649096" y="224491"/>
            <a:ext cx="133215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2"/>
        <p:cNvGrpSpPr/>
        <p:nvPr/>
      </p:nvGrpSpPr>
      <p:grpSpPr>
        <a:xfrm>
          <a:off x="0" y="0"/>
          <a:ext cx="0" cy="0"/>
          <a:chOff x="0" y="0"/>
          <a:chExt cx="0" cy="0"/>
        </a:xfrm>
      </p:grpSpPr>
      <p:sp>
        <p:nvSpPr>
          <p:cNvPr id="193" name="Google Shape;193;p31"/>
          <p:cNvSpPr txBox="1">
            <a:spLocks noGrp="1"/>
          </p:cNvSpPr>
          <p:nvPr>
            <p:ph type="title"/>
          </p:nvPr>
        </p:nvSpPr>
        <p:spPr>
          <a:xfrm>
            <a:off x="1258645" y="2900829"/>
            <a:ext cx="6637468" cy="136207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31"/>
          <p:cNvSpPr txBox="1">
            <a:spLocks noGrp="1"/>
          </p:cNvSpPr>
          <p:nvPr>
            <p:ph type="body" idx="1"/>
          </p:nvPr>
        </p:nvSpPr>
        <p:spPr>
          <a:xfrm>
            <a:off x="1258645" y="4267200"/>
            <a:ext cx="6637467" cy="1520413"/>
          </a:xfrm>
          <a:prstGeom prst="rect">
            <a:avLst/>
          </a:prstGeom>
          <a:noFill/>
          <a:ln>
            <a:noFill/>
          </a:ln>
        </p:spPr>
        <p:txBody>
          <a:bodyPr spcFirstLastPara="1" wrap="square" lIns="91425" tIns="45700" rIns="91425" bIns="45700" anchor="t" anchorCtr="0">
            <a:normAutofit/>
          </a:bodyPr>
          <a:lstStyle>
            <a:lvl1pPr marL="457200" lvl="0" indent="-228600" algn="l">
              <a:spcBef>
                <a:spcPts val="400"/>
              </a:spcBef>
              <a:spcAft>
                <a:spcPts val="0"/>
              </a:spcAft>
              <a:buSzPts val="1520"/>
              <a:buNone/>
              <a:defRPr sz="2000">
                <a:solidFill>
                  <a:srgbClr val="888888"/>
                </a:solidFill>
              </a:defRPr>
            </a:lvl1pPr>
            <a:lvl2pPr marL="914400" lvl="1" indent="-228600" algn="l">
              <a:spcBef>
                <a:spcPts val="360"/>
              </a:spcBef>
              <a:spcAft>
                <a:spcPts val="0"/>
              </a:spcAft>
              <a:buSzPts val="1368"/>
              <a:buNone/>
              <a:defRPr sz="1800">
                <a:solidFill>
                  <a:srgbClr val="888888"/>
                </a:solidFill>
              </a:defRPr>
            </a:lvl2pPr>
            <a:lvl3pPr marL="1371600" lvl="2" indent="-228600" algn="l">
              <a:spcBef>
                <a:spcPts val="320"/>
              </a:spcBef>
              <a:spcAft>
                <a:spcPts val="0"/>
              </a:spcAft>
              <a:buSzPts val="1216"/>
              <a:buNone/>
              <a:defRPr sz="1600">
                <a:solidFill>
                  <a:srgbClr val="888888"/>
                </a:solidFill>
              </a:defRPr>
            </a:lvl3pPr>
            <a:lvl4pPr marL="1828800" lvl="3" indent="-228600" algn="l">
              <a:spcBef>
                <a:spcPts val="280"/>
              </a:spcBef>
              <a:spcAft>
                <a:spcPts val="0"/>
              </a:spcAft>
              <a:buSzPts val="1064"/>
              <a:buNone/>
              <a:defRPr sz="1400">
                <a:solidFill>
                  <a:srgbClr val="888888"/>
                </a:solidFill>
              </a:defRPr>
            </a:lvl4pPr>
            <a:lvl5pPr marL="2286000" lvl="4" indent="-228600" algn="l">
              <a:spcBef>
                <a:spcPts val="280"/>
              </a:spcBef>
              <a:spcAft>
                <a:spcPts val="0"/>
              </a:spcAft>
              <a:buSzPts val="1064"/>
              <a:buNone/>
              <a:defRPr sz="1400">
                <a:solidFill>
                  <a:srgbClr val="888888"/>
                </a:solidFill>
              </a:defRPr>
            </a:lvl5pPr>
            <a:lvl6pPr marL="2743200" lvl="5" indent="-228600" algn="l">
              <a:spcBef>
                <a:spcPts val="280"/>
              </a:spcBef>
              <a:spcAft>
                <a:spcPts val="0"/>
              </a:spcAft>
              <a:buSzPts val="1064"/>
              <a:buNone/>
              <a:defRPr sz="1400">
                <a:solidFill>
                  <a:srgbClr val="888888"/>
                </a:solidFill>
              </a:defRPr>
            </a:lvl6pPr>
            <a:lvl7pPr marL="3200400" lvl="6" indent="-228600" algn="l">
              <a:spcBef>
                <a:spcPts val="280"/>
              </a:spcBef>
              <a:spcAft>
                <a:spcPts val="0"/>
              </a:spcAft>
              <a:buSzPts val="1064"/>
              <a:buNone/>
              <a:defRPr sz="1400">
                <a:solidFill>
                  <a:srgbClr val="888888"/>
                </a:solidFill>
              </a:defRPr>
            </a:lvl7pPr>
            <a:lvl8pPr marL="3657600" lvl="7" indent="-228600" algn="l">
              <a:spcBef>
                <a:spcPts val="280"/>
              </a:spcBef>
              <a:spcAft>
                <a:spcPts val="0"/>
              </a:spcAft>
              <a:buSzPts val="1064"/>
              <a:buNone/>
              <a:defRPr sz="1400">
                <a:solidFill>
                  <a:srgbClr val="888888"/>
                </a:solidFill>
              </a:defRPr>
            </a:lvl8pPr>
            <a:lvl9pPr marL="4114800" lvl="8" indent="-228600" algn="l">
              <a:spcBef>
                <a:spcPts val="280"/>
              </a:spcBef>
              <a:spcAft>
                <a:spcPts val="0"/>
              </a:spcAft>
              <a:buSzPts val="1064"/>
              <a:buNone/>
              <a:defRPr sz="1400">
                <a:solidFill>
                  <a:srgbClr val="888888"/>
                </a:solidFill>
              </a:defRPr>
            </a:lvl9pPr>
          </a:lstStyle>
          <a:p>
            <a:endParaRPr/>
          </a:p>
        </p:txBody>
      </p:sp>
      <p:sp>
        <p:nvSpPr>
          <p:cNvPr id="195" name="Google Shape;195;p31"/>
          <p:cNvSpPr txBox="1">
            <a:spLocks noGrp="1"/>
          </p:cNvSpPr>
          <p:nvPr>
            <p:ph type="dt" idx="10"/>
          </p:nvPr>
        </p:nvSpPr>
        <p:spPr>
          <a:xfrm>
            <a:off x="5997388" y="224492"/>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6" name="Google Shape;196;p31"/>
          <p:cNvSpPr txBox="1">
            <a:spLocks noGrp="1"/>
          </p:cNvSpPr>
          <p:nvPr>
            <p:ph type="ftr" idx="11"/>
          </p:nvPr>
        </p:nvSpPr>
        <p:spPr>
          <a:xfrm>
            <a:off x="4641448" y="5852160"/>
            <a:ext cx="3502152"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31"/>
          <p:cNvSpPr txBox="1">
            <a:spLocks noGrp="1"/>
          </p:cNvSpPr>
          <p:nvPr>
            <p:ph type="sldNum" idx="12"/>
          </p:nvPr>
        </p:nvSpPr>
        <p:spPr>
          <a:xfrm>
            <a:off x="4649096" y="224491"/>
            <a:ext cx="133215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98"/>
        <p:cNvGrpSpPr/>
        <p:nvPr/>
      </p:nvGrpSpPr>
      <p:grpSpPr>
        <a:xfrm>
          <a:off x="0" y="0"/>
          <a:ext cx="0" cy="0"/>
          <a:chOff x="0" y="0"/>
          <a:chExt cx="0" cy="0"/>
        </a:xfrm>
      </p:grpSpPr>
      <p:sp>
        <p:nvSpPr>
          <p:cNvPr id="199" name="Google Shape;199;p32"/>
          <p:cNvSpPr txBox="1">
            <a:spLocks noGrp="1"/>
          </p:cNvSpPr>
          <p:nvPr>
            <p:ph type="title"/>
          </p:nvPr>
        </p:nvSpPr>
        <p:spPr>
          <a:xfrm>
            <a:off x="1043490" y="1027664"/>
            <a:ext cx="7024744" cy="11430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32"/>
          <p:cNvSpPr txBox="1">
            <a:spLocks noGrp="1"/>
          </p:cNvSpPr>
          <p:nvPr>
            <p:ph type="dt" idx="10"/>
          </p:nvPr>
        </p:nvSpPr>
        <p:spPr>
          <a:xfrm>
            <a:off x="5997388" y="224492"/>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1" name="Google Shape;201;p32"/>
          <p:cNvSpPr txBox="1">
            <a:spLocks noGrp="1"/>
          </p:cNvSpPr>
          <p:nvPr>
            <p:ph type="ftr" idx="11"/>
          </p:nvPr>
        </p:nvSpPr>
        <p:spPr>
          <a:xfrm>
            <a:off x="4641448" y="5852160"/>
            <a:ext cx="3502152"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32"/>
          <p:cNvSpPr txBox="1">
            <a:spLocks noGrp="1"/>
          </p:cNvSpPr>
          <p:nvPr>
            <p:ph type="sldNum" idx="12"/>
          </p:nvPr>
        </p:nvSpPr>
        <p:spPr>
          <a:xfrm>
            <a:off x="4649096" y="224491"/>
            <a:ext cx="133215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
        <p:nvSpPr>
          <p:cNvPr id="203" name="Google Shape;203;p32"/>
          <p:cNvSpPr txBox="1">
            <a:spLocks noGrp="1"/>
          </p:cNvSpPr>
          <p:nvPr>
            <p:ph type="body" idx="1"/>
          </p:nvPr>
        </p:nvSpPr>
        <p:spPr>
          <a:xfrm>
            <a:off x="1042416" y="2313432"/>
            <a:ext cx="3419856" cy="3493008"/>
          </a:xfrm>
          <a:prstGeom prst="rect">
            <a:avLst/>
          </a:prstGeom>
          <a:noFill/>
          <a:ln>
            <a:noFill/>
          </a:ln>
        </p:spPr>
        <p:txBody>
          <a:bodyPr spcFirstLastPara="1" wrap="square" lIns="91425" tIns="45700" rIns="91425" bIns="45700" anchor="t" anchorCtr="0">
            <a:normAutofit/>
          </a:bodyPr>
          <a:lstStyle>
            <a:lvl1pPr marL="457200" lvl="0" indent="-315468" algn="l">
              <a:spcBef>
                <a:spcPts val="360"/>
              </a:spcBef>
              <a:spcAft>
                <a:spcPts val="0"/>
              </a:spcAft>
              <a:buSzPts val="1368"/>
              <a:buChar char="🞇"/>
              <a:defRPr/>
            </a:lvl1pPr>
            <a:lvl2pPr marL="914400" lvl="1" indent="-315468" algn="l">
              <a:spcBef>
                <a:spcPts val="360"/>
              </a:spcBef>
              <a:spcAft>
                <a:spcPts val="0"/>
              </a:spcAft>
              <a:buSzPts val="1368"/>
              <a:buChar char="🞇"/>
              <a:defRPr/>
            </a:lvl2pPr>
            <a:lvl3pPr marL="1371600" lvl="2" indent="-315468" algn="l">
              <a:spcBef>
                <a:spcPts val="360"/>
              </a:spcBef>
              <a:spcAft>
                <a:spcPts val="0"/>
              </a:spcAft>
              <a:buSzPts val="1368"/>
              <a:buChar char="🞇"/>
              <a:defRPr/>
            </a:lvl3pPr>
            <a:lvl4pPr marL="1828800" lvl="3" indent="-315468" algn="l">
              <a:spcBef>
                <a:spcPts val="360"/>
              </a:spcBef>
              <a:spcAft>
                <a:spcPts val="0"/>
              </a:spcAft>
              <a:buSzPts val="1368"/>
              <a:buChar char="🞇"/>
              <a:defRPr/>
            </a:lvl4pPr>
            <a:lvl5pPr marL="2286000" lvl="4" indent="-315468" algn="l">
              <a:spcBef>
                <a:spcPts val="360"/>
              </a:spcBef>
              <a:spcAft>
                <a:spcPts val="0"/>
              </a:spcAft>
              <a:buSzPts val="1368"/>
              <a:buChar char="🞇"/>
              <a:defRPr/>
            </a:lvl5pPr>
            <a:lvl6pPr marL="2743200" lvl="5" indent="-315468" algn="l">
              <a:spcBef>
                <a:spcPts val="360"/>
              </a:spcBef>
              <a:spcAft>
                <a:spcPts val="0"/>
              </a:spcAft>
              <a:buSzPts val="1368"/>
              <a:buChar char="🞇"/>
              <a:defRPr/>
            </a:lvl6pPr>
            <a:lvl7pPr marL="3200400" lvl="6" indent="-315468" algn="l">
              <a:spcBef>
                <a:spcPts val="360"/>
              </a:spcBef>
              <a:spcAft>
                <a:spcPts val="0"/>
              </a:spcAft>
              <a:buSzPts val="1368"/>
              <a:buChar char="🞇"/>
              <a:defRPr/>
            </a:lvl7pPr>
            <a:lvl8pPr marL="3657600" lvl="7" indent="-315468" algn="l">
              <a:spcBef>
                <a:spcPts val="360"/>
              </a:spcBef>
              <a:spcAft>
                <a:spcPts val="0"/>
              </a:spcAft>
              <a:buSzPts val="1368"/>
              <a:buChar char="🞇"/>
              <a:defRPr/>
            </a:lvl8pPr>
            <a:lvl9pPr marL="4114800" lvl="8" indent="-315468" algn="l">
              <a:spcBef>
                <a:spcPts val="360"/>
              </a:spcBef>
              <a:spcAft>
                <a:spcPts val="0"/>
              </a:spcAft>
              <a:buSzPts val="1368"/>
              <a:buChar char="🞇"/>
              <a:defRPr/>
            </a:lvl9pPr>
          </a:lstStyle>
          <a:p>
            <a:endParaRPr/>
          </a:p>
        </p:txBody>
      </p:sp>
      <p:sp>
        <p:nvSpPr>
          <p:cNvPr id="204" name="Google Shape;204;p32"/>
          <p:cNvSpPr txBox="1">
            <a:spLocks noGrp="1"/>
          </p:cNvSpPr>
          <p:nvPr>
            <p:ph type="body" idx="2"/>
          </p:nvPr>
        </p:nvSpPr>
        <p:spPr>
          <a:xfrm>
            <a:off x="4645152" y="2313431"/>
            <a:ext cx="3419856" cy="3493008"/>
          </a:xfrm>
          <a:prstGeom prst="rect">
            <a:avLst/>
          </a:prstGeom>
          <a:noFill/>
          <a:ln>
            <a:noFill/>
          </a:ln>
        </p:spPr>
        <p:txBody>
          <a:bodyPr spcFirstLastPara="1" wrap="square" lIns="91425" tIns="45700" rIns="91425" bIns="45700" anchor="t" anchorCtr="0">
            <a:normAutofit/>
          </a:bodyPr>
          <a:lstStyle>
            <a:lvl1pPr marL="457200" lvl="0" indent="-315468" algn="l">
              <a:spcBef>
                <a:spcPts val="360"/>
              </a:spcBef>
              <a:spcAft>
                <a:spcPts val="0"/>
              </a:spcAft>
              <a:buSzPts val="1368"/>
              <a:buChar char="🞇"/>
              <a:defRPr/>
            </a:lvl1pPr>
            <a:lvl2pPr marL="914400" lvl="1" indent="-315468" algn="l">
              <a:spcBef>
                <a:spcPts val="360"/>
              </a:spcBef>
              <a:spcAft>
                <a:spcPts val="0"/>
              </a:spcAft>
              <a:buSzPts val="1368"/>
              <a:buChar char="🞇"/>
              <a:defRPr/>
            </a:lvl2pPr>
            <a:lvl3pPr marL="1371600" lvl="2" indent="-315468" algn="l">
              <a:spcBef>
                <a:spcPts val="360"/>
              </a:spcBef>
              <a:spcAft>
                <a:spcPts val="0"/>
              </a:spcAft>
              <a:buSzPts val="1368"/>
              <a:buChar char="🞇"/>
              <a:defRPr/>
            </a:lvl3pPr>
            <a:lvl4pPr marL="1828800" lvl="3" indent="-315468" algn="l">
              <a:spcBef>
                <a:spcPts val="360"/>
              </a:spcBef>
              <a:spcAft>
                <a:spcPts val="0"/>
              </a:spcAft>
              <a:buSzPts val="1368"/>
              <a:buChar char="🞇"/>
              <a:defRPr/>
            </a:lvl4pPr>
            <a:lvl5pPr marL="2286000" lvl="4" indent="-315468" algn="l">
              <a:spcBef>
                <a:spcPts val="360"/>
              </a:spcBef>
              <a:spcAft>
                <a:spcPts val="0"/>
              </a:spcAft>
              <a:buSzPts val="1368"/>
              <a:buChar char="🞇"/>
              <a:defRPr/>
            </a:lvl5pPr>
            <a:lvl6pPr marL="2743200" lvl="5" indent="-315468" algn="l">
              <a:spcBef>
                <a:spcPts val="360"/>
              </a:spcBef>
              <a:spcAft>
                <a:spcPts val="0"/>
              </a:spcAft>
              <a:buSzPts val="1368"/>
              <a:buChar char="🞇"/>
              <a:defRPr/>
            </a:lvl6pPr>
            <a:lvl7pPr marL="3200400" lvl="6" indent="-315468" algn="l">
              <a:spcBef>
                <a:spcPts val="360"/>
              </a:spcBef>
              <a:spcAft>
                <a:spcPts val="0"/>
              </a:spcAft>
              <a:buSzPts val="1368"/>
              <a:buChar char="🞇"/>
              <a:defRPr/>
            </a:lvl7pPr>
            <a:lvl8pPr marL="3657600" lvl="7" indent="-315468" algn="l">
              <a:spcBef>
                <a:spcPts val="360"/>
              </a:spcBef>
              <a:spcAft>
                <a:spcPts val="0"/>
              </a:spcAft>
              <a:buSzPts val="1368"/>
              <a:buChar char="🞇"/>
              <a:defRPr/>
            </a:lvl8pPr>
            <a:lvl9pPr marL="4114800" lvl="8" indent="-315468" algn="l">
              <a:spcBef>
                <a:spcPts val="360"/>
              </a:spcBef>
              <a:spcAft>
                <a:spcPts val="0"/>
              </a:spcAft>
              <a:buSzPts val="1368"/>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1043490" y="1027664"/>
            <a:ext cx="7024744" cy="11430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40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33"/>
          <p:cNvSpPr txBox="1">
            <a:spLocks noGrp="1"/>
          </p:cNvSpPr>
          <p:nvPr>
            <p:ph type="body" idx="1"/>
          </p:nvPr>
        </p:nvSpPr>
        <p:spPr>
          <a:xfrm>
            <a:off x="1412111" y="2316009"/>
            <a:ext cx="305714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SzPts val="1824"/>
              <a:buNone/>
              <a:defRPr sz="2400" b="1">
                <a:solidFill>
                  <a:schemeClr val="accent1"/>
                </a:solidFill>
              </a:defRPr>
            </a:lvl1pPr>
            <a:lvl2pPr marL="914400" lvl="1" indent="-228600" algn="l">
              <a:spcBef>
                <a:spcPts val="400"/>
              </a:spcBef>
              <a:spcAft>
                <a:spcPts val="0"/>
              </a:spcAft>
              <a:buSzPts val="1520"/>
              <a:buNone/>
              <a:defRPr sz="2000" b="1"/>
            </a:lvl2pPr>
            <a:lvl3pPr marL="1371600" lvl="2" indent="-228600" algn="l">
              <a:spcBef>
                <a:spcPts val="360"/>
              </a:spcBef>
              <a:spcAft>
                <a:spcPts val="0"/>
              </a:spcAft>
              <a:buSzPts val="1368"/>
              <a:buNone/>
              <a:defRPr sz="1800" b="1"/>
            </a:lvl3pPr>
            <a:lvl4pPr marL="1828800" lvl="3" indent="-228600" algn="l">
              <a:spcBef>
                <a:spcPts val="320"/>
              </a:spcBef>
              <a:spcAft>
                <a:spcPts val="0"/>
              </a:spcAft>
              <a:buSzPts val="1216"/>
              <a:buNone/>
              <a:defRPr sz="1600" b="1"/>
            </a:lvl4pPr>
            <a:lvl5pPr marL="2286000" lvl="4" indent="-228600" algn="l">
              <a:spcBef>
                <a:spcPts val="320"/>
              </a:spcBef>
              <a:spcAft>
                <a:spcPts val="0"/>
              </a:spcAft>
              <a:buSzPts val="1216"/>
              <a:buNone/>
              <a:defRPr sz="1600" b="1"/>
            </a:lvl5pPr>
            <a:lvl6pPr marL="2743200" lvl="5" indent="-228600" algn="l">
              <a:spcBef>
                <a:spcPts val="320"/>
              </a:spcBef>
              <a:spcAft>
                <a:spcPts val="0"/>
              </a:spcAft>
              <a:buSzPts val="1216"/>
              <a:buNone/>
              <a:defRPr sz="1600" b="1"/>
            </a:lvl6pPr>
            <a:lvl7pPr marL="3200400" lvl="6" indent="-228600" algn="l">
              <a:spcBef>
                <a:spcPts val="320"/>
              </a:spcBef>
              <a:spcAft>
                <a:spcPts val="0"/>
              </a:spcAft>
              <a:buSzPts val="1216"/>
              <a:buNone/>
              <a:defRPr sz="1600" b="1"/>
            </a:lvl7pPr>
            <a:lvl8pPr marL="3657600" lvl="7" indent="-228600" algn="l">
              <a:spcBef>
                <a:spcPts val="320"/>
              </a:spcBef>
              <a:spcAft>
                <a:spcPts val="0"/>
              </a:spcAft>
              <a:buSzPts val="1216"/>
              <a:buNone/>
              <a:defRPr sz="1600" b="1"/>
            </a:lvl8pPr>
            <a:lvl9pPr marL="4114800" lvl="8" indent="-228600" algn="l">
              <a:spcBef>
                <a:spcPts val="320"/>
              </a:spcBef>
              <a:spcAft>
                <a:spcPts val="0"/>
              </a:spcAft>
              <a:buSzPts val="1216"/>
              <a:buNone/>
              <a:defRPr sz="1600" b="1"/>
            </a:lvl9pPr>
          </a:lstStyle>
          <a:p>
            <a:endParaRPr/>
          </a:p>
        </p:txBody>
      </p:sp>
      <p:sp>
        <p:nvSpPr>
          <p:cNvPr id="208" name="Google Shape;208;p33"/>
          <p:cNvSpPr txBox="1">
            <a:spLocks noGrp="1"/>
          </p:cNvSpPr>
          <p:nvPr>
            <p:ph type="body" idx="2"/>
          </p:nvPr>
        </p:nvSpPr>
        <p:spPr>
          <a:xfrm>
            <a:off x="1041721" y="2974694"/>
            <a:ext cx="3419856" cy="2835797"/>
          </a:xfrm>
          <a:prstGeom prst="rect">
            <a:avLst/>
          </a:prstGeom>
          <a:noFill/>
          <a:ln>
            <a:noFill/>
          </a:ln>
        </p:spPr>
        <p:txBody>
          <a:bodyPr spcFirstLastPara="1" wrap="square" lIns="91425" tIns="45700" rIns="91425" bIns="45700" anchor="t" anchorCtr="0">
            <a:normAutofit/>
          </a:bodyPr>
          <a:lstStyle>
            <a:lvl1pPr marL="457200" lvl="0" indent="-344424" algn="l">
              <a:spcBef>
                <a:spcPts val="480"/>
              </a:spcBef>
              <a:spcAft>
                <a:spcPts val="0"/>
              </a:spcAft>
              <a:buSzPts val="1824"/>
              <a:buChar char="🞇"/>
              <a:defRPr sz="2400"/>
            </a:lvl1pPr>
            <a:lvl2pPr marL="914400" lvl="1" indent="-325120" algn="l">
              <a:spcBef>
                <a:spcPts val="400"/>
              </a:spcBef>
              <a:spcAft>
                <a:spcPts val="0"/>
              </a:spcAft>
              <a:buSzPts val="1520"/>
              <a:buChar char="🞇"/>
              <a:defRPr sz="2000"/>
            </a:lvl2pPr>
            <a:lvl3pPr marL="1371600" lvl="2" indent="-315468" algn="l">
              <a:spcBef>
                <a:spcPts val="360"/>
              </a:spcBef>
              <a:spcAft>
                <a:spcPts val="0"/>
              </a:spcAft>
              <a:buSzPts val="1368"/>
              <a:buChar char="🞇"/>
              <a:defRPr sz="1800"/>
            </a:lvl3pPr>
            <a:lvl4pPr marL="1828800" lvl="3" indent="-305816" algn="l">
              <a:spcBef>
                <a:spcPts val="320"/>
              </a:spcBef>
              <a:spcAft>
                <a:spcPts val="0"/>
              </a:spcAft>
              <a:buSzPts val="1216"/>
              <a:buChar char="🞇"/>
              <a:defRPr sz="1600"/>
            </a:lvl4pPr>
            <a:lvl5pPr marL="2286000" lvl="4" indent="-305816" algn="l">
              <a:spcBef>
                <a:spcPts val="320"/>
              </a:spcBef>
              <a:spcAft>
                <a:spcPts val="0"/>
              </a:spcAft>
              <a:buSzPts val="1216"/>
              <a:buChar char="🞇"/>
              <a:defRPr sz="1600"/>
            </a:lvl5pPr>
            <a:lvl6pPr marL="2743200" lvl="5" indent="-305816" algn="l">
              <a:spcBef>
                <a:spcPts val="320"/>
              </a:spcBef>
              <a:spcAft>
                <a:spcPts val="0"/>
              </a:spcAft>
              <a:buSzPts val="1216"/>
              <a:buChar char="🞇"/>
              <a:defRPr sz="1600"/>
            </a:lvl6pPr>
            <a:lvl7pPr marL="3200400" lvl="6" indent="-305816" algn="l">
              <a:spcBef>
                <a:spcPts val="320"/>
              </a:spcBef>
              <a:spcAft>
                <a:spcPts val="0"/>
              </a:spcAft>
              <a:buSzPts val="1216"/>
              <a:buChar char="🞇"/>
              <a:defRPr sz="1600"/>
            </a:lvl7pPr>
            <a:lvl8pPr marL="3657600" lvl="7" indent="-305816" algn="l">
              <a:spcBef>
                <a:spcPts val="320"/>
              </a:spcBef>
              <a:spcAft>
                <a:spcPts val="0"/>
              </a:spcAft>
              <a:buSzPts val="1216"/>
              <a:buChar char="🞇"/>
              <a:defRPr sz="1600"/>
            </a:lvl8pPr>
            <a:lvl9pPr marL="4114800" lvl="8" indent="-305816" algn="l">
              <a:spcBef>
                <a:spcPts val="320"/>
              </a:spcBef>
              <a:spcAft>
                <a:spcPts val="0"/>
              </a:spcAft>
              <a:buSzPts val="1216"/>
              <a:buChar char="🞇"/>
              <a:defRPr sz="1600"/>
            </a:lvl9pPr>
          </a:lstStyle>
          <a:p>
            <a:endParaRPr/>
          </a:p>
        </p:txBody>
      </p:sp>
      <p:sp>
        <p:nvSpPr>
          <p:cNvPr id="209" name="Google Shape;209;p33"/>
          <p:cNvSpPr txBox="1">
            <a:spLocks noGrp="1"/>
          </p:cNvSpPr>
          <p:nvPr>
            <p:ph type="body" idx="3"/>
          </p:nvPr>
        </p:nvSpPr>
        <p:spPr>
          <a:xfrm>
            <a:off x="5011837" y="2316010"/>
            <a:ext cx="3055717"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SzPts val="1824"/>
              <a:buNone/>
              <a:defRPr sz="2400" b="1">
                <a:solidFill>
                  <a:schemeClr val="accent1"/>
                </a:solidFill>
              </a:defRPr>
            </a:lvl1pPr>
            <a:lvl2pPr marL="914400" lvl="1" indent="-228600" algn="l">
              <a:spcBef>
                <a:spcPts val="400"/>
              </a:spcBef>
              <a:spcAft>
                <a:spcPts val="0"/>
              </a:spcAft>
              <a:buSzPts val="1520"/>
              <a:buNone/>
              <a:defRPr sz="2000" b="1"/>
            </a:lvl2pPr>
            <a:lvl3pPr marL="1371600" lvl="2" indent="-228600" algn="l">
              <a:spcBef>
                <a:spcPts val="360"/>
              </a:spcBef>
              <a:spcAft>
                <a:spcPts val="0"/>
              </a:spcAft>
              <a:buSzPts val="1368"/>
              <a:buNone/>
              <a:defRPr sz="1800" b="1"/>
            </a:lvl3pPr>
            <a:lvl4pPr marL="1828800" lvl="3" indent="-228600" algn="l">
              <a:spcBef>
                <a:spcPts val="320"/>
              </a:spcBef>
              <a:spcAft>
                <a:spcPts val="0"/>
              </a:spcAft>
              <a:buSzPts val="1216"/>
              <a:buNone/>
              <a:defRPr sz="1600" b="1"/>
            </a:lvl4pPr>
            <a:lvl5pPr marL="2286000" lvl="4" indent="-228600" algn="l">
              <a:spcBef>
                <a:spcPts val="320"/>
              </a:spcBef>
              <a:spcAft>
                <a:spcPts val="0"/>
              </a:spcAft>
              <a:buSzPts val="1216"/>
              <a:buNone/>
              <a:defRPr sz="1600" b="1"/>
            </a:lvl5pPr>
            <a:lvl6pPr marL="2743200" lvl="5" indent="-228600" algn="l">
              <a:spcBef>
                <a:spcPts val="320"/>
              </a:spcBef>
              <a:spcAft>
                <a:spcPts val="0"/>
              </a:spcAft>
              <a:buSzPts val="1216"/>
              <a:buNone/>
              <a:defRPr sz="1600" b="1"/>
            </a:lvl6pPr>
            <a:lvl7pPr marL="3200400" lvl="6" indent="-228600" algn="l">
              <a:spcBef>
                <a:spcPts val="320"/>
              </a:spcBef>
              <a:spcAft>
                <a:spcPts val="0"/>
              </a:spcAft>
              <a:buSzPts val="1216"/>
              <a:buNone/>
              <a:defRPr sz="1600" b="1"/>
            </a:lvl7pPr>
            <a:lvl8pPr marL="3657600" lvl="7" indent="-228600" algn="l">
              <a:spcBef>
                <a:spcPts val="320"/>
              </a:spcBef>
              <a:spcAft>
                <a:spcPts val="0"/>
              </a:spcAft>
              <a:buSzPts val="1216"/>
              <a:buNone/>
              <a:defRPr sz="1600" b="1"/>
            </a:lvl8pPr>
            <a:lvl9pPr marL="4114800" lvl="8" indent="-228600" algn="l">
              <a:spcBef>
                <a:spcPts val="320"/>
              </a:spcBef>
              <a:spcAft>
                <a:spcPts val="0"/>
              </a:spcAft>
              <a:buSzPts val="1216"/>
              <a:buNone/>
              <a:defRPr sz="1600" b="1"/>
            </a:lvl9pPr>
          </a:lstStyle>
          <a:p>
            <a:endParaRPr/>
          </a:p>
        </p:txBody>
      </p:sp>
      <p:sp>
        <p:nvSpPr>
          <p:cNvPr id="210" name="Google Shape;210;p33"/>
          <p:cNvSpPr txBox="1">
            <a:spLocks noGrp="1"/>
          </p:cNvSpPr>
          <p:nvPr>
            <p:ph type="body" idx="4"/>
          </p:nvPr>
        </p:nvSpPr>
        <p:spPr>
          <a:xfrm>
            <a:off x="4645152" y="2974694"/>
            <a:ext cx="3419856" cy="2835797"/>
          </a:xfrm>
          <a:prstGeom prst="rect">
            <a:avLst/>
          </a:prstGeom>
          <a:noFill/>
          <a:ln>
            <a:noFill/>
          </a:ln>
        </p:spPr>
        <p:txBody>
          <a:bodyPr spcFirstLastPara="1" wrap="square" lIns="91425" tIns="45700" rIns="91425" bIns="45700" anchor="t" anchorCtr="0">
            <a:normAutofit/>
          </a:bodyPr>
          <a:lstStyle>
            <a:lvl1pPr marL="457200" lvl="0" indent="-344424" algn="l">
              <a:spcBef>
                <a:spcPts val="480"/>
              </a:spcBef>
              <a:spcAft>
                <a:spcPts val="0"/>
              </a:spcAft>
              <a:buSzPts val="1824"/>
              <a:buChar char="🞇"/>
              <a:defRPr sz="2400"/>
            </a:lvl1pPr>
            <a:lvl2pPr marL="914400" lvl="1" indent="-325120" algn="l">
              <a:spcBef>
                <a:spcPts val="400"/>
              </a:spcBef>
              <a:spcAft>
                <a:spcPts val="0"/>
              </a:spcAft>
              <a:buSzPts val="1520"/>
              <a:buChar char="🞇"/>
              <a:defRPr sz="2000"/>
            </a:lvl2pPr>
            <a:lvl3pPr marL="1371600" lvl="2" indent="-315468" algn="l">
              <a:spcBef>
                <a:spcPts val="360"/>
              </a:spcBef>
              <a:spcAft>
                <a:spcPts val="0"/>
              </a:spcAft>
              <a:buSzPts val="1368"/>
              <a:buChar char="🞇"/>
              <a:defRPr sz="1800"/>
            </a:lvl3pPr>
            <a:lvl4pPr marL="1828800" lvl="3" indent="-305816" algn="l">
              <a:spcBef>
                <a:spcPts val="320"/>
              </a:spcBef>
              <a:spcAft>
                <a:spcPts val="0"/>
              </a:spcAft>
              <a:buSzPts val="1216"/>
              <a:buChar char="🞇"/>
              <a:defRPr sz="1600"/>
            </a:lvl4pPr>
            <a:lvl5pPr marL="2286000" lvl="4" indent="-305816" algn="l">
              <a:spcBef>
                <a:spcPts val="320"/>
              </a:spcBef>
              <a:spcAft>
                <a:spcPts val="0"/>
              </a:spcAft>
              <a:buSzPts val="1216"/>
              <a:buChar char="🞇"/>
              <a:defRPr sz="1600"/>
            </a:lvl5pPr>
            <a:lvl6pPr marL="2743200" lvl="5" indent="-305816" algn="l">
              <a:spcBef>
                <a:spcPts val="320"/>
              </a:spcBef>
              <a:spcAft>
                <a:spcPts val="0"/>
              </a:spcAft>
              <a:buSzPts val="1216"/>
              <a:buChar char="🞇"/>
              <a:defRPr sz="1600"/>
            </a:lvl6pPr>
            <a:lvl7pPr marL="3200400" lvl="6" indent="-305816" algn="l">
              <a:spcBef>
                <a:spcPts val="320"/>
              </a:spcBef>
              <a:spcAft>
                <a:spcPts val="0"/>
              </a:spcAft>
              <a:buSzPts val="1216"/>
              <a:buChar char="🞇"/>
              <a:defRPr sz="1600"/>
            </a:lvl7pPr>
            <a:lvl8pPr marL="3657600" lvl="7" indent="-305816" algn="l">
              <a:spcBef>
                <a:spcPts val="320"/>
              </a:spcBef>
              <a:spcAft>
                <a:spcPts val="0"/>
              </a:spcAft>
              <a:buSzPts val="1216"/>
              <a:buChar char="🞇"/>
              <a:defRPr sz="1600"/>
            </a:lvl8pPr>
            <a:lvl9pPr marL="4114800" lvl="8" indent="-305816" algn="l">
              <a:spcBef>
                <a:spcPts val="320"/>
              </a:spcBef>
              <a:spcAft>
                <a:spcPts val="0"/>
              </a:spcAft>
              <a:buSzPts val="1216"/>
              <a:buChar char="🞇"/>
              <a:defRPr sz="1600"/>
            </a:lvl9pPr>
          </a:lstStyle>
          <a:p>
            <a:endParaRPr/>
          </a:p>
        </p:txBody>
      </p:sp>
      <p:sp>
        <p:nvSpPr>
          <p:cNvPr id="211" name="Google Shape;211;p33"/>
          <p:cNvSpPr txBox="1">
            <a:spLocks noGrp="1"/>
          </p:cNvSpPr>
          <p:nvPr>
            <p:ph type="dt" idx="10"/>
          </p:nvPr>
        </p:nvSpPr>
        <p:spPr>
          <a:xfrm>
            <a:off x="5997388" y="224492"/>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2" name="Google Shape;212;p33"/>
          <p:cNvSpPr txBox="1">
            <a:spLocks noGrp="1"/>
          </p:cNvSpPr>
          <p:nvPr>
            <p:ph type="ftr" idx="11"/>
          </p:nvPr>
        </p:nvSpPr>
        <p:spPr>
          <a:xfrm>
            <a:off x="4641448" y="5852160"/>
            <a:ext cx="3502152"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33"/>
          <p:cNvSpPr txBox="1">
            <a:spLocks noGrp="1"/>
          </p:cNvSpPr>
          <p:nvPr>
            <p:ph type="sldNum" idx="12"/>
          </p:nvPr>
        </p:nvSpPr>
        <p:spPr>
          <a:xfrm>
            <a:off x="4649096" y="224491"/>
            <a:ext cx="133215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214"/>
        <p:cNvGrpSpPr/>
        <p:nvPr/>
      </p:nvGrpSpPr>
      <p:grpSpPr>
        <a:xfrm>
          <a:off x="0" y="0"/>
          <a:ext cx="0" cy="0"/>
          <a:chOff x="0" y="0"/>
          <a:chExt cx="0" cy="0"/>
        </a:xfrm>
      </p:grpSpPr>
      <p:grpSp>
        <p:nvGrpSpPr>
          <p:cNvPr id="215" name="Google Shape;215;p34"/>
          <p:cNvGrpSpPr/>
          <p:nvPr/>
        </p:nvGrpSpPr>
        <p:grpSpPr>
          <a:xfrm>
            <a:off x="-644959" y="0"/>
            <a:ext cx="10458653" cy="7117071"/>
            <a:chOff x="-644959" y="0"/>
            <a:chExt cx="10458653" cy="7117071"/>
          </a:xfrm>
        </p:grpSpPr>
        <p:grpSp>
          <p:nvGrpSpPr>
            <p:cNvPr id="216" name="Google Shape;216;p34"/>
            <p:cNvGrpSpPr/>
            <p:nvPr/>
          </p:nvGrpSpPr>
          <p:grpSpPr>
            <a:xfrm>
              <a:off x="0" y="0"/>
              <a:ext cx="9144000" cy="6858000"/>
              <a:chOff x="0" y="0"/>
              <a:chExt cx="9144000" cy="6858000"/>
            </a:xfrm>
          </p:grpSpPr>
          <p:grpSp>
            <p:nvGrpSpPr>
              <p:cNvPr id="217" name="Google Shape;217;p34"/>
              <p:cNvGrpSpPr/>
              <p:nvPr/>
            </p:nvGrpSpPr>
            <p:grpSpPr>
              <a:xfrm>
                <a:off x="0" y="0"/>
                <a:ext cx="2514600" cy="6858000"/>
                <a:chOff x="0" y="0"/>
                <a:chExt cx="2514600" cy="6858000"/>
              </a:xfrm>
            </p:grpSpPr>
            <p:sp>
              <p:nvSpPr>
                <p:cNvPr id="218" name="Google Shape;218;p34"/>
                <p:cNvSpPr/>
                <p:nvPr/>
              </p:nvSpPr>
              <p:spPr>
                <a:xfrm>
                  <a:off x="914400" y="0"/>
                  <a:ext cx="1600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19" name="Google Shape;219;p34"/>
                <p:cNvSpPr/>
                <p:nvPr/>
              </p:nvSpPr>
              <p:spPr>
                <a:xfrm>
                  <a:off x="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20" name="Google Shape;220;p34"/>
                <p:cNvSpPr/>
                <p:nvPr/>
              </p:nvSpPr>
              <p:spPr>
                <a:xfrm>
                  <a:off x="2286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grpSp>
            <p:nvGrpSpPr>
              <p:cNvPr id="221" name="Google Shape;221;p34"/>
              <p:cNvGrpSpPr/>
              <p:nvPr/>
            </p:nvGrpSpPr>
            <p:grpSpPr>
              <a:xfrm>
                <a:off x="422910" y="0"/>
                <a:ext cx="2514600" cy="6858000"/>
                <a:chOff x="0" y="0"/>
                <a:chExt cx="2514600" cy="6858000"/>
              </a:xfrm>
            </p:grpSpPr>
            <p:sp>
              <p:nvSpPr>
                <p:cNvPr id="222" name="Google Shape;222;p34"/>
                <p:cNvSpPr/>
                <p:nvPr/>
              </p:nvSpPr>
              <p:spPr>
                <a:xfrm>
                  <a:off x="914400" y="0"/>
                  <a:ext cx="1600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23" name="Google Shape;223;p34"/>
                <p:cNvSpPr/>
                <p:nvPr/>
              </p:nvSpPr>
              <p:spPr>
                <a:xfrm>
                  <a:off x="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24" name="Google Shape;224;p34"/>
                <p:cNvSpPr/>
                <p:nvPr/>
              </p:nvSpPr>
              <p:spPr>
                <a:xfrm>
                  <a:off x="2286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grpSp>
            <p:nvGrpSpPr>
              <p:cNvPr id="225" name="Google Shape;225;p34"/>
              <p:cNvGrpSpPr/>
              <p:nvPr/>
            </p:nvGrpSpPr>
            <p:grpSpPr>
              <a:xfrm rot="10800000">
                <a:off x="6629400" y="0"/>
                <a:ext cx="2514600" cy="6858000"/>
                <a:chOff x="0" y="0"/>
                <a:chExt cx="2514600" cy="6858000"/>
              </a:xfrm>
            </p:grpSpPr>
            <p:sp>
              <p:nvSpPr>
                <p:cNvPr id="226" name="Google Shape;226;p34"/>
                <p:cNvSpPr/>
                <p:nvPr/>
              </p:nvSpPr>
              <p:spPr>
                <a:xfrm>
                  <a:off x="914400" y="0"/>
                  <a:ext cx="1600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27" name="Google Shape;227;p34"/>
                <p:cNvSpPr/>
                <p:nvPr/>
              </p:nvSpPr>
              <p:spPr>
                <a:xfrm>
                  <a:off x="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28" name="Google Shape;228;p34"/>
                <p:cNvSpPr/>
                <p:nvPr/>
              </p:nvSpPr>
              <p:spPr>
                <a:xfrm>
                  <a:off x="2286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sp>
            <p:nvSpPr>
              <p:cNvPr id="229" name="Google Shape;229;p34"/>
              <p:cNvSpPr/>
              <p:nvPr/>
            </p:nvSpPr>
            <p:spPr>
              <a:xfrm>
                <a:off x="3810000" y="0"/>
                <a:ext cx="28194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30" name="Google Shape;230;p34"/>
              <p:cNvSpPr/>
              <p:nvPr/>
            </p:nvSpPr>
            <p:spPr>
              <a:xfrm>
                <a:off x="289560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31" name="Google Shape;231;p34"/>
              <p:cNvSpPr/>
              <p:nvPr/>
            </p:nvSpPr>
            <p:spPr>
              <a:xfrm>
                <a:off x="31242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sp>
          <p:nvSpPr>
            <p:cNvPr id="232" name="Google Shape;232;p34"/>
            <p:cNvSpPr/>
            <p:nvPr/>
          </p:nvSpPr>
          <p:spPr>
            <a:xfrm>
              <a:off x="-11875" y="5035138"/>
              <a:ext cx="9144000" cy="1175655"/>
            </a:xfrm>
            <a:custGeom>
              <a:avLst/>
              <a:gdLst/>
              <a:ahLst/>
              <a:cxnLst/>
              <a:rect l="l" t="t" r="r" b="b"/>
              <a:pathLst>
                <a:path w="9144000" h="1175655" extrusionOk="0">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3" name="Google Shape;233;p34"/>
            <p:cNvSpPr/>
            <p:nvPr/>
          </p:nvSpPr>
          <p:spPr>
            <a:xfrm>
              <a:off x="-11875" y="3467595"/>
              <a:ext cx="9144000" cy="890650"/>
            </a:xfrm>
            <a:custGeom>
              <a:avLst/>
              <a:gdLst/>
              <a:ahLst/>
              <a:cxnLst/>
              <a:rect l="l" t="t" r="r" b="b"/>
              <a:pathLst>
                <a:path w="9144000" h="890650" extrusionOk="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4" name="Google Shape;234;p34"/>
            <p:cNvSpPr/>
            <p:nvPr/>
          </p:nvSpPr>
          <p:spPr>
            <a:xfrm>
              <a:off x="-23751" y="5640779"/>
              <a:ext cx="3004457" cy="1211283"/>
            </a:xfrm>
            <a:custGeom>
              <a:avLst/>
              <a:gdLst/>
              <a:ahLst/>
              <a:cxnLst/>
              <a:rect l="l" t="t" r="r" b="b"/>
              <a:pathLst>
                <a:path w="3004457" h="1211283" extrusionOk="0">
                  <a:moveTo>
                    <a:pt x="0" y="0"/>
                  </a:moveTo>
                  <a:cubicBezTo>
                    <a:pt x="1103415" y="501732"/>
                    <a:pt x="2206831" y="1003465"/>
                    <a:pt x="3004457" y="1211283"/>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5" name="Google Shape;235;p34"/>
            <p:cNvSpPr/>
            <p:nvPr/>
          </p:nvSpPr>
          <p:spPr>
            <a:xfrm>
              <a:off x="-11875" y="5284519"/>
              <a:ext cx="9144000" cy="1478478"/>
            </a:xfrm>
            <a:custGeom>
              <a:avLst/>
              <a:gdLst/>
              <a:ahLst/>
              <a:cxnLst/>
              <a:rect l="l" t="t" r="r" b="b"/>
              <a:pathLst>
                <a:path w="9144000" h="1478478" extrusionOk="0">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6" name="Google Shape;236;p34"/>
            <p:cNvSpPr/>
            <p:nvPr/>
          </p:nvSpPr>
          <p:spPr>
            <a:xfrm>
              <a:off x="2137558" y="5132120"/>
              <a:ext cx="6982691" cy="1719942"/>
            </a:xfrm>
            <a:custGeom>
              <a:avLst/>
              <a:gdLst/>
              <a:ahLst/>
              <a:cxnLst/>
              <a:rect l="l" t="t" r="r" b="b"/>
              <a:pathLst>
                <a:path w="6982691" h="1719942" extrusionOk="0">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7" name="Google Shape;237;p34"/>
            <p:cNvSpPr/>
            <p:nvPr/>
          </p:nvSpPr>
          <p:spPr>
            <a:xfrm rot="1800000">
              <a:off x="2996165" y="2859252"/>
              <a:ext cx="1601400" cy="1388236"/>
            </a:xfrm>
            <a:prstGeom prst="hexagon">
              <a:avLst>
                <a:gd name="adj" fmla="val 28544"/>
                <a:gd name="vf" fmla="val 115470"/>
              </a:avLst>
            </a:prstGeom>
            <a:solidFill>
              <a:schemeClr val="lt1">
                <a:alpha val="10196"/>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38" name="Google Shape;238;p34"/>
            <p:cNvSpPr/>
            <p:nvPr/>
          </p:nvSpPr>
          <p:spPr>
            <a:xfrm rot="1800000">
              <a:off x="3720065" y="4126078"/>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39" name="Google Shape;239;p34"/>
            <p:cNvSpPr/>
            <p:nvPr/>
          </p:nvSpPr>
          <p:spPr>
            <a:xfrm rot="1800000">
              <a:off x="3729591" y="1592427"/>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40" name="Google Shape;240;p34"/>
            <p:cNvSpPr/>
            <p:nvPr/>
          </p:nvSpPr>
          <p:spPr>
            <a:xfrm rot="1800000">
              <a:off x="2977115" y="325603"/>
              <a:ext cx="1601400" cy="1388236"/>
            </a:xfrm>
            <a:prstGeom prst="hexagon">
              <a:avLst>
                <a:gd name="adj" fmla="val 28544"/>
                <a:gd name="vf" fmla="val 115470"/>
              </a:avLst>
            </a:prstGeom>
            <a:solidFill>
              <a:schemeClr val="lt1">
                <a:alpha val="3922"/>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41" name="Google Shape;241;p34"/>
            <p:cNvSpPr/>
            <p:nvPr/>
          </p:nvSpPr>
          <p:spPr>
            <a:xfrm rot="1800000">
              <a:off x="4463014" y="5383378"/>
              <a:ext cx="1601400" cy="1388236"/>
            </a:xfrm>
            <a:prstGeom prst="hexagon">
              <a:avLst>
                <a:gd name="adj" fmla="val 28544"/>
                <a:gd name="vf" fmla="val 115470"/>
              </a:avLst>
            </a:prstGeom>
            <a:solidFill>
              <a:schemeClr val="lt1">
                <a:alpha val="5882"/>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42" name="Google Shape;242;p34"/>
            <p:cNvSpPr/>
            <p:nvPr/>
          </p:nvSpPr>
          <p:spPr>
            <a:xfrm rot="1800000">
              <a:off x="-382404" y="4201528"/>
              <a:ext cx="1261499" cy="1388236"/>
            </a:xfrm>
            <a:custGeom>
              <a:avLst/>
              <a:gdLst/>
              <a:ahLst/>
              <a:cxnLst/>
              <a:rect l="l" t="t" r="r" b="b"/>
              <a:pathLst>
                <a:path w="1261499" h="1388236" extrusionOk="0">
                  <a:moveTo>
                    <a:pt x="0" y="105098"/>
                  </a:moveTo>
                  <a:lnTo>
                    <a:pt x="56357" y="0"/>
                  </a:lnTo>
                  <a:lnTo>
                    <a:pt x="865241" y="0"/>
                  </a:lnTo>
                  <a:lnTo>
                    <a:pt x="1261499" y="694118"/>
                  </a:lnTo>
                  <a:lnTo>
                    <a:pt x="865241" y="1388236"/>
                  </a:lnTo>
                  <a:lnTo>
                    <a:pt x="744578" y="1387893"/>
                  </a:lnTo>
                  <a:lnTo>
                    <a:pt x="0" y="105098"/>
                  </a:lnTo>
                  <a:close/>
                </a:path>
              </a:pathLst>
            </a:custGeom>
            <a:solidFill>
              <a:schemeClr val="lt1">
                <a:alpha val="10196"/>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43" name="Google Shape;243;p34"/>
            <p:cNvSpPr/>
            <p:nvPr/>
          </p:nvSpPr>
          <p:spPr>
            <a:xfrm rot="1800000">
              <a:off x="24365" y="5402429"/>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44" name="Google Shape;244;p34"/>
            <p:cNvSpPr/>
            <p:nvPr/>
          </p:nvSpPr>
          <p:spPr>
            <a:xfrm rot="1800000">
              <a:off x="52941" y="2849728"/>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45" name="Google Shape;245;p34"/>
            <p:cNvSpPr/>
            <p:nvPr/>
          </p:nvSpPr>
          <p:spPr>
            <a:xfrm rot="1800000">
              <a:off x="776840" y="4126077"/>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46" name="Google Shape;246;p34"/>
            <p:cNvSpPr/>
            <p:nvPr/>
          </p:nvSpPr>
          <p:spPr>
            <a:xfrm rot="1800000">
              <a:off x="1510265" y="5411953"/>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47" name="Google Shape;247;p34"/>
            <p:cNvSpPr/>
            <p:nvPr/>
          </p:nvSpPr>
          <p:spPr>
            <a:xfrm rot="1800000">
              <a:off x="1529316" y="2859252"/>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48" name="Google Shape;248;p34"/>
            <p:cNvSpPr/>
            <p:nvPr/>
          </p:nvSpPr>
          <p:spPr>
            <a:xfrm rot="1800000">
              <a:off x="795890" y="1563853"/>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49" name="Google Shape;249;p34"/>
            <p:cNvSpPr/>
            <p:nvPr/>
          </p:nvSpPr>
          <p:spPr>
            <a:xfrm rot="1800000">
              <a:off x="6806166" y="4145128"/>
              <a:ext cx="1601400" cy="1388236"/>
            </a:xfrm>
            <a:prstGeom prst="hexagon">
              <a:avLst>
                <a:gd name="adj" fmla="val 28544"/>
                <a:gd name="vf" fmla="val 115470"/>
              </a:avLst>
            </a:prstGeom>
            <a:solidFill>
              <a:schemeClr val="lt1">
                <a:alpha val="10196"/>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50" name="Google Shape;250;p34"/>
            <p:cNvSpPr/>
            <p:nvPr/>
          </p:nvSpPr>
          <p:spPr>
            <a:xfrm rot="1800000">
              <a:off x="7549116" y="5421479"/>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51" name="Google Shape;251;p34"/>
            <p:cNvSpPr/>
            <p:nvPr/>
          </p:nvSpPr>
          <p:spPr>
            <a:xfrm rot="1800000">
              <a:off x="7549117" y="2868778"/>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52" name="Google Shape;252;p34"/>
            <p:cNvSpPr/>
            <p:nvPr/>
          </p:nvSpPr>
          <p:spPr>
            <a:xfrm rot="1800000">
              <a:off x="8306521" y="4055629"/>
              <a:ext cx="1243407" cy="1388236"/>
            </a:xfrm>
            <a:custGeom>
              <a:avLst/>
              <a:gdLst/>
              <a:ahLst/>
              <a:cxnLst/>
              <a:rect l="l" t="t" r="r" b="b"/>
              <a:pathLst>
                <a:path w="1243407" h="1388236" extrusionOk="0">
                  <a:moveTo>
                    <a:pt x="0" y="694118"/>
                  </a:moveTo>
                  <a:lnTo>
                    <a:pt x="396258" y="0"/>
                  </a:lnTo>
                  <a:lnTo>
                    <a:pt x="474029" y="4016"/>
                  </a:lnTo>
                  <a:lnTo>
                    <a:pt x="1243407" y="1325983"/>
                  </a:lnTo>
                  <a:lnTo>
                    <a:pt x="1205142" y="1388236"/>
                  </a:lnTo>
                  <a:lnTo>
                    <a:pt x="396258" y="1388236"/>
                  </a:lnTo>
                  <a:lnTo>
                    <a:pt x="0" y="694118"/>
                  </a:lnTo>
                  <a:close/>
                </a:path>
              </a:pathLst>
            </a:custGeom>
            <a:solidFill>
              <a:schemeClr val="lt1">
                <a:alpha val="3922"/>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53" name="Google Shape;253;p34"/>
            <p:cNvSpPr/>
            <p:nvPr/>
          </p:nvSpPr>
          <p:spPr>
            <a:xfrm rot="1800000">
              <a:off x="8306771" y="1511524"/>
              <a:ext cx="1241871" cy="1388822"/>
            </a:xfrm>
            <a:custGeom>
              <a:avLst/>
              <a:gdLst/>
              <a:ahLst/>
              <a:cxnLst/>
              <a:rect l="l" t="t" r="r" b="b"/>
              <a:pathLst>
                <a:path w="1241871" h="1388822" extrusionOk="0">
                  <a:moveTo>
                    <a:pt x="0" y="694704"/>
                  </a:moveTo>
                  <a:lnTo>
                    <a:pt x="396258" y="586"/>
                  </a:lnTo>
                  <a:lnTo>
                    <a:pt x="482002" y="0"/>
                  </a:lnTo>
                  <a:lnTo>
                    <a:pt x="1241871" y="1323912"/>
                  </a:lnTo>
                  <a:lnTo>
                    <a:pt x="1205142" y="1388822"/>
                  </a:lnTo>
                  <a:lnTo>
                    <a:pt x="396258" y="1388822"/>
                  </a:lnTo>
                  <a:lnTo>
                    <a:pt x="0" y="694704"/>
                  </a:lnTo>
                  <a:close/>
                </a:path>
              </a:pathLst>
            </a:cu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sp>
        <p:nvSpPr>
          <p:cNvPr id="254" name="Google Shape;254;p34"/>
          <p:cNvSpPr/>
          <p:nvPr/>
        </p:nvSpPr>
        <p:spPr>
          <a:xfrm>
            <a:off x="4561242" y="-21511"/>
            <a:ext cx="3679116" cy="6271840"/>
          </a:xfrm>
          <a:prstGeom prst="rect">
            <a:avLst/>
          </a:prstGeom>
          <a:solidFill>
            <a:srgbClr val="F5F5F5"/>
          </a:solidFill>
          <a:ln w="15875" cap="flat" cmpd="sng">
            <a:solidFill>
              <a:srgbClr val="74A50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55" name="Google Shape;255;p34"/>
          <p:cNvSpPr/>
          <p:nvPr/>
        </p:nvSpPr>
        <p:spPr>
          <a:xfrm>
            <a:off x="4649096" y="-21510"/>
            <a:ext cx="3505200" cy="6239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56" name="Google Shape;256;p34"/>
          <p:cNvSpPr txBox="1">
            <a:spLocks noGrp="1"/>
          </p:cNvSpPr>
          <p:nvPr>
            <p:ph type="dt" idx="10"/>
          </p:nvPr>
        </p:nvSpPr>
        <p:spPr>
          <a:xfrm>
            <a:off x="5997388" y="224492"/>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7" name="Google Shape;257;p34"/>
          <p:cNvSpPr txBox="1">
            <a:spLocks noGrp="1"/>
          </p:cNvSpPr>
          <p:nvPr>
            <p:ph type="sldNum" idx="12"/>
          </p:nvPr>
        </p:nvSpPr>
        <p:spPr>
          <a:xfrm>
            <a:off x="4649096" y="224491"/>
            <a:ext cx="133215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
        <p:nvSpPr>
          <p:cNvPr id="258" name="Google Shape;258;p34"/>
          <p:cNvSpPr/>
          <p:nvPr/>
        </p:nvSpPr>
        <p:spPr>
          <a:xfrm>
            <a:off x="905571" y="601883"/>
            <a:ext cx="3562257" cy="5648445"/>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59" name="Google Shape;259;p34"/>
          <p:cNvSpPr txBox="1">
            <a:spLocks noGrp="1"/>
          </p:cNvSpPr>
          <p:nvPr>
            <p:ph type="body" idx="1"/>
          </p:nvPr>
        </p:nvSpPr>
        <p:spPr>
          <a:xfrm>
            <a:off x="1145894" y="856527"/>
            <a:ext cx="3090440" cy="5150734"/>
          </a:xfrm>
          <a:prstGeom prst="rect">
            <a:avLst/>
          </a:prstGeom>
          <a:noFill/>
          <a:ln>
            <a:noFill/>
          </a:ln>
        </p:spPr>
        <p:txBody>
          <a:bodyPr spcFirstLastPara="1" wrap="square" lIns="91425" tIns="45700" rIns="91425" bIns="45700" anchor="t" anchorCtr="0">
            <a:normAutofit/>
          </a:bodyPr>
          <a:lstStyle>
            <a:lvl1pPr marL="457200" lvl="0" indent="-344424" algn="l">
              <a:spcBef>
                <a:spcPts val="480"/>
              </a:spcBef>
              <a:spcAft>
                <a:spcPts val="0"/>
              </a:spcAft>
              <a:buSzPts val="1824"/>
              <a:buChar char="🞇"/>
              <a:defRPr sz="2400"/>
            </a:lvl1pPr>
            <a:lvl2pPr marL="914400" lvl="1" indent="-334772" algn="l">
              <a:spcBef>
                <a:spcPts val="440"/>
              </a:spcBef>
              <a:spcAft>
                <a:spcPts val="0"/>
              </a:spcAft>
              <a:buSzPts val="1672"/>
              <a:buChar char="🞇"/>
              <a:defRPr sz="2200"/>
            </a:lvl2pPr>
            <a:lvl3pPr marL="1371600" lvl="2" indent="-325120" algn="l">
              <a:spcBef>
                <a:spcPts val="400"/>
              </a:spcBef>
              <a:spcAft>
                <a:spcPts val="0"/>
              </a:spcAft>
              <a:buSzPts val="1520"/>
              <a:buChar char="🞇"/>
              <a:defRPr sz="2000"/>
            </a:lvl3pPr>
            <a:lvl4pPr marL="1828800" lvl="3" indent="-315468" algn="l">
              <a:spcBef>
                <a:spcPts val="360"/>
              </a:spcBef>
              <a:spcAft>
                <a:spcPts val="0"/>
              </a:spcAft>
              <a:buSzPts val="1368"/>
              <a:buChar char="🞇"/>
              <a:defRPr sz="1800"/>
            </a:lvl4pPr>
            <a:lvl5pPr marL="2286000" lvl="4" indent="-305816" algn="l">
              <a:spcBef>
                <a:spcPts val="320"/>
              </a:spcBef>
              <a:spcAft>
                <a:spcPts val="0"/>
              </a:spcAft>
              <a:buSzPts val="1216"/>
              <a:buChar char="🞇"/>
              <a:defRPr sz="1600"/>
            </a:lvl5pPr>
            <a:lvl6pPr marL="2743200" lvl="5" indent="-325120" algn="l">
              <a:spcBef>
                <a:spcPts val="400"/>
              </a:spcBef>
              <a:spcAft>
                <a:spcPts val="0"/>
              </a:spcAft>
              <a:buSzPts val="1520"/>
              <a:buChar char="🞇"/>
              <a:defRPr sz="2000"/>
            </a:lvl6pPr>
            <a:lvl7pPr marL="3200400" lvl="6" indent="-325120" algn="l">
              <a:spcBef>
                <a:spcPts val="400"/>
              </a:spcBef>
              <a:spcAft>
                <a:spcPts val="0"/>
              </a:spcAft>
              <a:buSzPts val="1520"/>
              <a:buChar char="🞇"/>
              <a:defRPr sz="2000"/>
            </a:lvl7pPr>
            <a:lvl8pPr marL="3657600" lvl="7" indent="-325120" algn="l">
              <a:spcBef>
                <a:spcPts val="400"/>
              </a:spcBef>
              <a:spcAft>
                <a:spcPts val="0"/>
              </a:spcAft>
              <a:buSzPts val="1520"/>
              <a:buChar char="🞇"/>
              <a:defRPr sz="2000"/>
            </a:lvl8pPr>
            <a:lvl9pPr marL="4114800" lvl="8" indent="-325120" algn="l">
              <a:spcBef>
                <a:spcPts val="400"/>
              </a:spcBef>
              <a:spcAft>
                <a:spcPts val="0"/>
              </a:spcAft>
              <a:buSzPts val="1520"/>
              <a:buChar char="🞇"/>
              <a:defRPr sz="2000"/>
            </a:lvl9pPr>
          </a:lstStyle>
          <a:p>
            <a:endParaRPr/>
          </a:p>
        </p:txBody>
      </p:sp>
      <p:sp>
        <p:nvSpPr>
          <p:cNvPr id="260" name="Google Shape;260;p34"/>
          <p:cNvSpPr/>
          <p:nvPr/>
        </p:nvSpPr>
        <p:spPr>
          <a:xfrm>
            <a:off x="4650889" y="6088284"/>
            <a:ext cx="3505200" cy="817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61" name="Google Shape;261;p34"/>
          <p:cNvSpPr txBox="1">
            <a:spLocks noGrp="1"/>
          </p:cNvSpPr>
          <p:nvPr>
            <p:ph type="ftr" idx="11"/>
          </p:nvPr>
        </p:nvSpPr>
        <p:spPr>
          <a:xfrm>
            <a:off x="4641448" y="5724835"/>
            <a:ext cx="3493664" cy="365125"/>
          </a:xfrm>
          <a:prstGeom prst="rect">
            <a:avLst/>
          </a:prstGeom>
          <a:noFill/>
          <a:ln>
            <a:noFill/>
          </a:ln>
        </p:spPr>
        <p:txBody>
          <a:bodyPr spcFirstLastPara="1" wrap="square" lIns="91425" tIns="45700" rIns="91425" bIns="45700" anchor="ctr" anchorCtr="0">
            <a:norm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2" name="Google Shape;262;p34"/>
          <p:cNvSpPr txBox="1">
            <a:spLocks noGrp="1"/>
          </p:cNvSpPr>
          <p:nvPr>
            <p:ph type="title"/>
          </p:nvPr>
        </p:nvSpPr>
        <p:spPr>
          <a:xfrm>
            <a:off x="4739833" y="2657434"/>
            <a:ext cx="3304572" cy="1463153"/>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800"/>
              <a:buFont typeface="Century Gothic"/>
              <a:buNone/>
              <a:defRPr sz="2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3" name="Google Shape;263;p34"/>
          <p:cNvSpPr txBox="1">
            <a:spLocks noGrp="1"/>
          </p:cNvSpPr>
          <p:nvPr>
            <p:ph type="body" idx="2"/>
          </p:nvPr>
        </p:nvSpPr>
        <p:spPr>
          <a:xfrm>
            <a:off x="4736592" y="4136994"/>
            <a:ext cx="3298784" cy="1517904"/>
          </a:xfrm>
          <a:prstGeom prst="rect">
            <a:avLst/>
          </a:prstGeom>
          <a:noFill/>
          <a:ln>
            <a:noFill/>
          </a:ln>
        </p:spPr>
        <p:txBody>
          <a:bodyPr spcFirstLastPara="1" wrap="square" lIns="91425" tIns="45700" rIns="91425" bIns="45700" anchor="t" anchorCtr="0">
            <a:normAutofit/>
          </a:bodyPr>
          <a:lstStyle>
            <a:lvl1pPr marL="457200" lvl="0" indent="-228600" algn="l">
              <a:spcBef>
                <a:spcPts val="320"/>
              </a:spcBef>
              <a:spcAft>
                <a:spcPts val="0"/>
              </a:spcAft>
              <a:buSzPts val="1216"/>
              <a:buNone/>
              <a:defRPr sz="1600">
                <a:solidFill>
                  <a:srgbClr val="424242"/>
                </a:solidFill>
              </a:defRPr>
            </a:lvl1pPr>
            <a:lvl2pPr marL="914400" lvl="1" indent="-228600" algn="l">
              <a:spcBef>
                <a:spcPts val="240"/>
              </a:spcBef>
              <a:spcAft>
                <a:spcPts val="0"/>
              </a:spcAft>
              <a:buSzPts val="912"/>
              <a:buNone/>
              <a:defRPr sz="1200"/>
            </a:lvl2pPr>
            <a:lvl3pPr marL="1371600" lvl="2" indent="-228600" algn="l">
              <a:spcBef>
                <a:spcPts val="200"/>
              </a:spcBef>
              <a:spcAft>
                <a:spcPts val="0"/>
              </a:spcAft>
              <a:buSzPts val="760"/>
              <a:buNone/>
              <a:defRPr sz="1000"/>
            </a:lvl3pPr>
            <a:lvl4pPr marL="1828800" lvl="3" indent="-228600" algn="l">
              <a:spcBef>
                <a:spcPts val="180"/>
              </a:spcBef>
              <a:spcAft>
                <a:spcPts val="0"/>
              </a:spcAft>
              <a:buSzPts val="684"/>
              <a:buNone/>
              <a:defRPr sz="900"/>
            </a:lvl4pPr>
            <a:lvl5pPr marL="2286000" lvl="4" indent="-228600" algn="l">
              <a:spcBef>
                <a:spcPts val="180"/>
              </a:spcBef>
              <a:spcAft>
                <a:spcPts val="0"/>
              </a:spcAft>
              <a:buSzPts val="684"/>
              <a:buNone/>
              <a:defRPr sz="900"/>
            </a:lvl5pPr>
            <a:lvl6pPr marL="2743200" lvl="5" indent="-228600" algn="l">
              <a:spcBef>
                <a:spcPts val="180"/>
              </a:spcBef>
              <a:spcAft>
                <a:spcPts val="0"/>
              </a:spcAft>
              <a:buSzPts val="684"/>
              <a:buNone/>
              <a:defRPr sz="900"/>
            </a:lvl6pPr>
            <a:lvl7pPr marL="3200400" lvl="6" indent="-228600" algn="l">
              <a:spcBef>
                <a:spcPts val="180"/>
              </a:spcBef>
              <a:spcAft>
                <a:spcPts val="0"/>
              </a:spcAft>
              <a:buSzPts val="684"/>
              <a:buNone/>
              <a:defRPr sz="900"/>
            </a:lvl7pPr>
            <a:lvl8pPr marL="3657600" lvl="7" indent="-228600" algn="l">
              <a:spcBef>
                <a:spcPts val="180"/>
              </a:spcBef>
              <a:spcAft>
                <a:spcPts val="0"/>
              </a:spcAft>
              <a:buSzPts val="684"/>
              <a:buNone/>
              <a:defRPr sz="900"/>
            </a:lvl8pPr>
            <a:lvl9pPr marL="4114800" lvl="8" indent="-228600" algn="l">
              <a:spcBef>
                <a:spcPts val="180"/>
              </a:spcBef>
              <a:spcAft>
                <a:spcPts val="0"/>
              </a:spcAft>
              <a:buSzPts val="684"/>
              <a:buNone/>
              <a:defRPr sz="9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264"/>
        <p:cNvGrpSpPr/>
        <p:nvPr/>
      </p:nvGrpSpPr>
      <p:grpSpPr>
        <a:xfrm>
          <a:off x="0" y="0"/>
          <a:ext cx="0" cy="0"/>
          <a:chOff x="0" y="0"/>
          <a:chExt cx="0" cy="0"/>
        </a:xfrm>
      </p:grpSpPr>
      <p:grpSp>
        <p:nvGrpSpPr>
          <p:cNvPr id="265" name="Google Shape;265;p35"/>
          <p:cNvGrpSpPr/>
          <p:nvPr/>
        </p:nvGrpSpPr>
        <p:grpSpPr>
          <a:xfrm>
            <a:off x="-644959" y="0"/>
            <a:ext cx="10458653" cy="7117071"/>
            <a:chOff x="-644959" y="0"/>
            <a:chExt cx="10458653" cy="7117071"/>
          </a:xfrm>
        </p:grpSpPr>
        <p:grpSp>
          <p:nvGrpSpPr>
            <p:cNvPr id="266" name="Google Shape;266;p35"/>
            <p:cNvGrpSpPr/>
            <p:nvPr/>
          </p:nvGrpSpPr>
          <p:grpSpPr>
            <a:xfrm>
              <a:off x="0" y="0"/>
              <a:ext cx="9144000" cy="6858000"/>
              <a:chOff x="0" y="0"/>
              <a:chExt cx="9144000" cy="6858000"/>
            </a:xfrm>
          </p:grpSpPr>
          <p:grpSp>
            <p:nvGrpSpPr>
              <p:cNvPr id="267" name="Google Shape;267;p35"/>
              <p:cNvGrpSpPr/>
              <p:nvPr/>
            </p:nvGrpSpPr>
            <p:grpSpPr>
              <a:xfrm>
                <a:off x="0" y="0"/>
                <a:ext cx="2514600" cy="6858000"/>
                <a:chOff x="0" y="0"/>
                <a:chExt cx="2514600" cy="6858000"/>
              </a:xfrm>
            </p:grpSpPr>
            <p:sp>
              <p:nvSpPr>
                <p:cNvPr id="268" name="Google Shape;268;p35"/>
                <p:cNvSpPr/>
                <p:nvPr/>
              </p:nvSpPr>
              <p:spPr>
                <a:xfrm>
                  <a:off x="914400" y="0"/>
                  <a:ext cx="1600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69" name="Google Shape;269;p35"/>
                <p:cNvSpPr/>
                <p:nvPr/>
              </p:nvSpPr>
              <p:spPr>
                <a:xfrm>
                  <a:off x="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70" name="Google Shape;270;p35"/>
                <p:cNvSpPr/>
                <p:nvPr/>
              </p:nvSpPr>
              <p:spPr>
                <a:xfrm>
                  <a:off x="2286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grpSp>
            <p:nvGrpSpPr>
              <p:cNvPr id="271" name="Google Shape;271;p35"/>
              <p:cNvGrpSpPr/>
              <p:nvPr/>
            </p:nvGrpSpPr>
            <p:grpSpPr>
              <a:xfrm>
                <a:off x="422910" y="0"/>
                <a:ext cx="2514600" cy="6858000"/>
                <a:chOff x="0" y="0"/>
                <a:chExt cx="2514600" cy="6858000"/>
              </a:xfrm>
            </p:grpSpPr>
            <p:sp>
              <p:nvSpPr>
                <p:cNvPr id="272" name="Google Shape;272;p35"/>
                <p:cNvSpPr/>
                <p:nvPr/>
              </p:nvSpPr>
              <p:spPr>
                <a:xfrm>
                  <a:off x="914400" y="0"/>
                  <a:ext cx="1600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73" name="Google Shape;273;p35"/>
                <p:cNvSpPr/>
                <p:nvPr/>
              </p:nvSpPr>
              <p:spPr>
                <a:xfrm>
                  <a:off x="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74" name="Google Shape;274;p35"/>
                <p:cNvSpPr/>
                <p:nvPr/>
              </p:nvSpPr>
              <p:spPr>
                <a:xfrm>
                  <a:off x="2286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grpSp>
            <p:nvGrpSpPr>
              <p:cNvPr id="275" name="Google Shape;275;p35"/>
              <p:cNvGrpSpPr/>
              <p:nvPr/>
            </p:nvGrpSpPr>
            <p:grpSpPr>
              <a:xfrm rot="10800000">
                <a:off x="6629400" y="0"/>
                <a:ext cx="2514600" cy="6858000"/>
                <a:chOff x="0" y="0"/>
                <a:chExt cx="2514600" cy="6858000"/>
              </a:xfrm>
            </p:grpSpPr>
            <p:sp>
              <p:nvSpPr>
                <p:cNvPr id="276" name="Google Shape;276;p35"/>
                <p:cNvSpPr/>
                <p:nvPr/>
              </p:nvSpPr>
              <p:spPr>
                <a:xfrm>
                  <a:off x="914400" y="0"/>
                  <a:ext cx="1600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77" name="Google Shape;277;p35"/>
                <p:cNvSpPr/>
                <p:nvPr/>
              </p:nvSpPr>
              <p:spPr>
                <a:xfrm>
                  <a:off x="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78" name="Google Shape;278;p35"/>
                <p:cNvSpPr/>
                <p:nvPr/>
              </p:nvSpPr>
              <p:spPr>
                <a:xfrm>
                  <a:off x="2286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sp>
            <p:nvSpPr>
              <p:cNvPr id="279" name="Google Shape;279;p35"/>
              <p:cNvSpPr/>
              <p:nvPr/>
            </p:nvSpPr>
            <p:spPr>
              <a:xfrm>
                <a:off x="3810000" y="0"/>
                <a:ext cx="28194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80" name="Google Shape;280;p35"/>
              <p:cNvSpPr/>
              <p:nvPr/>
            </p:nvSpPr>
            <p:spPr>
              <a:xfrm>
                <a:off x="289560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81" name="Google Shape;281;p35"/>
              <p:cNvSpPr/>
              <p:nvPr/>
            </p:nvSpPr>
            <p:spPr>
              <a:xfrm>
                <a:off x="31242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sp>
          <p:nvSpPr>
            <p:cNvPr id="282" name="Google Shape;282;p35"/>
            <p:cNvSpPr/>
            <p:nvPr/>
          </p:nvSpPr>
          <p:spPr>
            <a:xfrm>
              <a:off x="-11875" y="5035138"/>
              <a:ext cx="9144000" cy="1175655"/>
            </a:xfrm>
            <a:custGeom>
              <a:avLst/>
              <a:gdLst/>
              <a:ahLst/>
              <a:cxnLst/>
              <a:rect l="l" t="t" r="r" b="b"/>
              <a:pathLst>
                <a:path w="9144000" h="1175655" extrusionOk="0">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83" name="Google Shape;283;p35"/>
            <p:cNvSpPr/>
            <p:nvPr/>
          </p:nvSpPr>
          <p:spPr>
            <a:xfrm>
              <a:off x="-11875" y="3467595"/>
              <a:ext cx="9144000" cy="890650"/>
            </a:xfrm>
            <a:custGeom>
              <a:avLst/>
              <a:gdLst/>
              <a:ahLst/>
              <a:cxnLst/>
              <a:rect l="l" t="t" r="r" b="b"/>
              <a:pathLst>
                <a:path w="9144000" h="890650" extrusionOk="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84" name="Google Shape;284;p35"/>
            <p:cNvSpPr/>
            <p:nvPr/>
          </p:nvSpPr>
          <p:spPr>
            <a:xfrm>
              <a:off x="-23751" y="5640779"/>
              <a:ext cx="3004457" cy="1211283"/>
            </a:xfrm>
            <a:custGeom>
              <a:avLst/>
              <a:gdLst/>
              <a:ahLst/>
              <a:cxnLst/>
              <a:rect l="l" t="t" r="r" b="b"/>
              <a:pathLst>
                <a:path w="3004457" h="1211283" extrusionOk="0">
                  <a:moveTo>
                    <a:pt x="0" y="0"/>
                  </a:moveTo>
                  <a:cubicBezTo>
                    <a:pt x="1103415" y="501732"/>
                    <a:pt x="2206831" y="1003465"/>
                    <a:pt x="3004457" y="1211283"/>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85" name="Google Shape;285;p35"/>
            <p:cNvSpPr/>
            <p:nvPr/>
          </p:nvSpPr>
          <p:spPr>
            <a:xfrm>
              <a:off x="-11875" y="5284519"/>
              <a:ext cx="9144000" cy="1478478"/>
            </a:xfrm>
            <a:custGeom>
              <a:avLst/>
              <a:gdLst/>
              <a:ahLst/>
              <a:cxnLst/>
              <a:rect l="l" t="t" r="r" b="b"/>
              <a:pathLst>
                <a:path w="9144000" h="1478478" extrusionOk="0">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86" name="Google Shape;286;p35"/>
            <p:cNvSpPr/>
            <p:nvPr/>
          </p:nvSpPr>
          <p:spPr>
            <a:xfrm>
              <a:off x="2137558" y="5132120"/>
              <a:ext cx="6982691" cy="1719942"/>
            </a:xfrm>
            <a:custGeom>
              <a:avLst/>
              <a:gdLst/>
              <a:ahLst/>
              <a:cxnLst/>
              <a:rect l="l" t="t" r="r" b="b"/>
              <a:pathLst>
                <a:path w="6982691" h="1719942" extrusionOk="0">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87" name="Google Shape;287;p35"/>
            <p:cNvSpPr/>
            <p:nvPr/>
          </p:nvSpPr>
          <p:spPr>
            <a:xfrm rot="1800000">
              <a:off x="2996165" y="2859252"/>
              <a:ext cx="1601400" cy="1388236"/>
            </a:xfrm>
            <a:prstGeom prst="hexagon">
              <a:avLst>
                <a:gd name="adj" fmla="val 28544"/>
                <a:gd name="vf" fmla="val 115470"/>
              </a:avLst>
            </a:prstGeom>
            <a:solidFill>
              <a:schemeClr val="lt1">
                <a:alpha val="10196"/>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88" name="Google Shape;288;p35"/>
            <p:cNvSpPr/>
            <p:nvPr/>
          </p:nvSpPr>
          <p:spPr>
            <a:xfrm rot="1800000">
              <a:off x="3720065" y="4126078"/>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89" name="Google Shape;289;p35"/>
            <p:cNvSpPr/>
            <p:nvPr/>
          </p:nvSpPr>
          <p:spPr>
            <a:xfrm rot="1800000">
              <a:off x="3729591" y="1592427"/>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0" name="Google Shape;290;p35"/>
            <p:cNvSpPr/>
            <p:nvPr/>
          </p:nvSpPr>
          <p:spPr>
            <a:xfrm rot="1800000">
              <a:off x="2977115" y="325603"/>
              <a:ext cx="1601400" cy="1388236"/>
            </a:xfrm>
            <a:prstGeom prst="hexagon">
              <a:avLst>
                <a:gd name="adj" fmla="val 28544"/>
                <a:gd name="vf" fmla="val 115470"/>
              </a:avLst>
            </a:prstGeom>
            <a:solidFill>
              <a:schemeClr val="lt1">
                <a:alpha val="3922"/>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1" name="Google Shape;291;p35"/>
            <p:cNvSpPr/>
            <p:nvPr/>
          </p:nvSpPr>
          <p:spPr>
            <a:xfrm rot="1800000">
              <a:off x="4463014" y="5383378"/>
              <a:ext cx="1601400" cy="1388236"/>
            </a:xfrm>
            <a:prstGeom prst="hexagon">
              <a:avLst>
                <a:gd name="adj" fmla="val 28544"/>
                <a:gd name="vf" fmla="val 115470"/>
              </a:avLst>
            </a:prstGeom>
            <a:solidFill>
              <a:schemeClr val="lt1">
                <a:alpha val="5882"/>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2" name="Google Shape;292;p35"/>
            <p:cNvSpPr/>
            <p:nvPr/>
          </p:nvSpPr>
          <p:spPr>
            <a:xfrm rot="1800000">
              <a:off x="-382404" y="4201528"/>
              <a:ext cx="1261499" cy="1388236"/>
            </a:xfrm>
            <a:custGeom>
              <a:avLst/>
              <a:gdLst/>
              <a:ahLst/>
              <a:cxnLst/>
              <a:rect l="l" t="t" r="r" b="b"/>
              <a:pathLst>
                <a:path w="1261499" h="1388236" extrusionOk="0">
                  <a:moveTo>
                    <a:pt x="0" y="105098"/>
                  </a:moveTo>
                  <a:lnTo>
                    <a:pt x="56357" y="0"/>
                  </a:lnTo>
                  <a:lnTo>
                    <a:pt x="865241" y="0"/>
                  </a:lnTo>
                  <a:lnTo>
                    <a:pt x="1261499" y="694118"/>
                  </a:lnTo>
                  <a:lnTo>
                    <a:pt x="865241" y="1388236"/>
                  </a:lnTo>
                  <a:lnTo>
                    <a:pt x="744578" y="1387893"/>
                  </a:lnTo>
                  <a:lnTo>
                    <a:pt x="0" y="105098"/>
                  </a:lnTo>
                  <a:close/>
                </a:path>
              </a:pathLst>
            </a:custGeom>
            <a:solidFill>
              <a:schemeClr val="lt1">
                <a:alpha val="10196"/>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3" name="Google Shape;293;p35"/>
            <p:cNvSpPr/>
            <p:nvPr/>
          </p:nvSpPr>
          <p:spPr>
            <a:xfrm rot="1800000">
              <a:off x="24365" y="5402429"/>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4" name="Google Shape;294;p35"/>
            <p:cNvSpPr/>
            <p:nvPr/>
          </p:nvSpPr>
          <p:spPr>
            <a:xfrm rot="1800000">
              <a:off x="52941" y="2849728"/>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5" name="Google Shape;295;p35"/>
            <p:cNvSpPr/>
            <p:nvPr/>
          </p:nvSpPr>
          <p:spPr>
            <a:xfrm rot="1800000">
              <a:off x="776840" y="4126077"/>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6" name="Google Shape;296;p35"/>
            <p:cNvSpPr/>
            <p:nvPr/>
          </p:nvSpPr>
          <p:spPr>
            <a:xfrm rot="1800000">
              <a:off x="1510265" y="5411953"/>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7" name="Google Shape;297;p35"/>
            <p:cNvSpPr/>
            <p:nvPr/>
          </p:nvSpPr>
          <p:spPr>
            <a:xfrm rot="1800000">
              <a:off x="1529316" y="2859252"/>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8" name="Google Shape;298;p35"/>
            <p:cNvSpPr/>
            <p:nvPr/>
          </p:nvSpPr>
          <p:spPr>
            <a:xfrm rot="1800000">
              <a:off x="795890" y="1563853"/>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299" name="Google Shape;299;p35"/>
            <p:cNvSpPr/>
            <p:nvPr/>
          </p:nvSpPr>
          <p:spPr>
            <a:xfrm rot="1800000">
              <a:off x="6806166" y="4145128"/>
              <a:ext cx="1601400" cy="1388236"/>
            </a:xfrm>
            <a:prstGeom prst="hexagon">
              <a:avLst>
                <a:gd name="adj" fmla="val 28544"/>
                <a:gd name="vf" fmla="val 115470"/>
              </a:avLst>
            </a:prstGeom>
            <a:solidFill>
              <a:schemeClr val="lt1">
                <a:alpha val="10196"/>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0" name="Google Shape;300;p35"/>
            <p:cNvSpPr/>
            <p:nvPr/>
          </p:nvSpPr>
          <p:spPr>
            <a:xfrm rot="1800000">
              <a:off x="7549116" y="5421479"/>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1" name="Google Shape;301;p35"/>
            <p:cNvSpPr/>
            <p:nvPr/>
          </p:nvSpPr>
          <p:spPr>
            <a:xfrm rot="1800000">
              <a:off x="7549117" y="2868778"/>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2" name="Google Shape;302;p35"/>
            <p:cNvSpPr/>
            <p:nvPr/>
          </p:nvSpPr>
          <p:spPr>
            <a:xfrm rot="1800000">
              <a:off x="8306521" y="4055629"/>
              <a:ext cx="1243407" cy="1388236"/>
            </a:xfrm>
            <a:custGeom>
              <a:avLst/>
              <a:gdLst/>
              <a:ahLst/>
              <a:cxnLst/>
              <a:rect l="l" t="t" r="r" b="b"/>
              <a:pathLst>
                <a:path w="1243407" h="1388236" extrusionOk="0">
                  <a:moveTo>
                    <a:pt x="0" y="694118"/>
                  </a:moveTo>
                  <a:lnTo>
                    <a:pt x="396258" y="0"/>
                  </a:lnTo>
                  <a:lnTo>
                    <a:pt x="474029" y="4016"/>
                  </a:lnTo>
                  <a:lnTo>
                    <a:pt x="1243407" y="1325983"/>
                  </a:lnTo>
                  <a:lnTo>
                    <a:pt x="1205142" y="1388236"/>
                  </a:lnTo>
                  <a:lnTo>
                    <a:pt x="396258" y="1388236"/>
                  </a:lnTo>
                  <a:lnTo>
                    <a:pt x="0" y="694118"/>
                  </a:lnTo>
                  <a:close/>
                </a:path>
              </a:pathLst>
            </a:custGeom>
            <a:solidFill>
              <a:schemeClr val="lt1">
                <a:alpha val="3922"/>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3" name="Google Shape;303;p35"/>
            <p:cNvSpPr/>
            <p:nvPr/>
          </p:nvSpPr>
          <p:spPr>
            <a:xfrm rot="1800000">
              <a:off x="8306771" y="1511524"/>
              <a:ext cx="1241871" cy="1388822"/>
            </a:xfrm>
            <a:custGeom>
              <a:avLst/>
              <a:gdLst/>
              <a:ahLst/>
              <a:cxnLst/>
              <a:rect l="l" t="t" r="r" b="b"/>
              <a:pathLst>
                <a:path w="1241871" h="1388822" extrusionOk="0">
                  <a:moveTo>
                    <a:pt x="0" y="694704"/>
                  </a:moveTo>
                  <a:lnTo>
                    <a:pt x="396258" y="586"/>
                  </a:lnTo>
                  <a:lnTo>
                    <a:pt x="482002" y="0"/>
                  </a:lnTo>
                  <a:lnTo>
                    <a:pt x="1241871" y="1323912"/>
                  </a:lnTo>
                  <a:lnTo>
                    <a:pt x="1205142" y="1388822"/>
                  </a:lnTo>
                  <a:lnTo>
                    <a:pt x="396258" y="1388822"/>
                  </a:lnTo>
                  <a:lnTo>
                    <a:pt x="0" y="694704"/>
                  </a:lnTo>
                  <a:close/>
                </a:path>
              </a:pathLst>
            </a:cu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grpSp>
      <p:sp>
        <p:nvSpPr>
          <p:cNvPr id="304" name="Google Shape;304;p35"/>
          <p:cNvSpPr/>
          <p:nvPr/>
        </p:nvSpPr>
        <p:spPr>
          <a:xfrm>
            <a:off x="4561242" y="-21511"/>
            <a:ext cx="3679116" cy="6271840"/>
          </a:xfrm>
          <a:prstGeom prst="rect">
            <a:avLst/>
          </a:prstGeom>
          <a:solidFill>
            <a:srgbClr val="F5F5F5"/>
          </a:solidFill>
          <a:ln w="15875" cap="flat" cmpd="sng">
            <a:solidFill>
              <a:srgbClr val="74A50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5" name="Google Shape;305;p35"/>
          <p:cNvSpPr/>
          <p:nvPr/>
        </p:nvSpPr>
        <p:spPr>
          <a:xfrm>
            <a:off x="4649096" y="-21510"/>
            <a:ext cx="3505200" cy="6239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6" name="Google Shape;306;p35"/>
          <p:cNvSpPr/>
          <p:nvPr/>
        </p:nvSpPr>
        <p:spPr>
          <a:xfrm>
            <a:off x="905571" y="601883"/>
            <a:ext cx="3562257" cy="5648445"/>
          </a:xfrm>
          <a:prstGeom prst="rect">
            <a:avLst/>
          </a:prstGeom>
          <a:solidFill>
            <a:srgbClr val="FFFFFF"/>
          </a:solidFill>
          <a:ln w="9525" cap="flat" cmpd="sng">
            <a:solidFill>
              <a:srgbClr val="1F1E1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7" name="Google Shape;307;p35"/>
          <p:cNvSpPr/>
          <p:nvPr/>
        </p:nvSpPr>
        <p:spPr>
          <a:xfrm>
            <a:off x="4650889" y="6088284"/>
            <a:ext cx="3505200" cy="817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308" name="Google Shape;308;p35"/>
          <p:cNvSpPr txBox="1">
            <a:spLocks noGrp="1"/>
          </p:cNvSpPr>
          <p:nvPr>
            <p:ph type="title"/>
          </p:nvPr>
        </p:nvSpPr>
        <p:spPr>
          <a:xfrm>
            <a:off x="4734424" y="2660904"/>
            <a:ext cx="3300984" cy="146304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2800"/>
              <a:buFont typeface="Century Gothic"/>
              <a:buNone/>
              <a:defRPr sz="2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9" name="Google Shape;309;p35"/>
          <p:cNvSpPr>
            <a:spLocks noGrp="1"/>
          </p:cNvSpPr>
          <p:nvPr>
            <p:ph type="pic" idx="2"/>
          </p:nvPr>
        </p:nvSpPr>
        <p:spPr>
          <a:xfrm>
            <a:off x="1005208" y="693795"/>
            <a:ext cx="3359623" cy="5468112"/>
          </a:xfrm>
          <a:prstGeom prst="rect">
            <a:avLst/>
          </a:prstGeom>
          <a:noFill/>
          <a:ln>
            <a:noFill/>
          </a:ln>
        </p:spPr>
      </p:sp>
      <p:sp>
        <p:nvSpPr>
          <p:cNvPr id="310" name="Google Shape;310;p35"/>
          <p:cNvSpPr txBox="1">
            <a:spLocks noGrp="1"/>
          </p:cNvSpPr>
          <p:nvPr>
            <p:ph type="body" idx="1"/>
          </p:nvPr>
        </p:nvSpPr>
        <p:spPr>
          <a:xfrm>
            <a:off x="4734630" y="4133088"/>
            <a:ext cx="3300573" cy="1519561"/>
          </a:xfrm>
          <a:prstGeom prst="rect">
            <a:avLst/>
          </a:prstGeom>
          <a:noFill/>
          <a:ln>
            <a:noFill/>
          </a:ln>
        </p:spPr>
        <p:txBody>
          <a:bodyPr spcFirstLastPara="1" wrap="square" lIns="91425" tIns="45700" rIns="91425" bIns="45700" anchor="t" anchorCtr="0">
            <a:normAutofit/>
          </a:bodyPr>
          <a:lstStyle>
            <a:lvl1pPr marL="457200" lvl="0" indent="-228600" algn="l">
              <a:spcBef>
                <a:spcPts val="320"/>
              </a:spcBef>
              <a:spcAft>
                <a:spcPts val="0"/>
              </a:spcAft>
              <a:buSzPts val="1216"/>
              <a:buNone/>
              <a:defRPr sz="1600">
                <a:solidFill>
                  <a:srgbClr val="424242"/>
                </a:solidFill>
              </a:defRPr>
            </a:lvl1pPr>
            <a:lvl2pPr marL="914400" lvl="1" indent="-228600" algn="l">
              <a:spcBef>
                <a:spcPts val="240"/>
              </a:spcBef>
              <a:spcAft>
                <a:spcPts val="0"/>
              </a:spcAft>
              <a:buSzPts val="912"/>
              <a:buNone/>
              <a:defRPr sz="1200"/>
            </a:lvl2pPr>
            <a:lvl3pPr marL="1371600" lvl="2" indent="-228600" algn="l">
              <a:spcBef>
                <a:spcPts val="200"/>
              </a:spcBef>
              <a:spcAft>
                <a:spcPts val="0"/>
              </a:spcAft>
              <a:buSzPts val="760"/>
              <a:buNone/>
              <a:defRPr sz="1000"/>
            </a:lvl3pPr>
            <a:lvl4pPr marL="1828800" lvl="3" indent="-228600" algn="l">
              <a:spcBef>
                <a:spcPts val="180"/>
              </a:spcBef>
              <a:spcAft>
                <a:spcPts val="0"/>
              </a:spcAft>
              <a:buSzPts val="684"/>
              <a:buNone/>
              <a:defRPr sz="900"/>
            </a:lvl4pPr>
            <a:lvl5pPr marL="2286000" lvl="4" indent="-228600" algn="l">
              <a:spcBef>
                <a:spcPts val="180"/>
              </a:spcBef>
              <a:spcAft>
                <a:spcPts val="0"/>
              </a:spcAft>
              <a:buSzPts val="684"/>
              <a:buNone/>
              <a:defRPr sz="900"/>
            </a:lvl5pPr>
            <a:lvl6pPr marL="2743200" lvl="5" indent="-228600" algn="l">
              <a:spcBef>
                <a:spcPts val="180"/>
              </a:spcBef>
              <a:spcAft>
                <a:spcPts val="0"/>
              </a:spcAft>
              <a:buSzPts val="684"/>
              <a:buNone/>
              <a:defRPr sz="900"/>
            </a:lvl6pPr>
            <a:lvl7pPr marL="3200400" lvl="6" indent="-228600" algn="l">
              <a:spcBef>
                <a:spcPts val="180"/>
              </a:spcBef>
              <a:spcAft>
                <a:spcPts val="0"/>
              </a:spcAft>
              <a:buSzPts val="684"/>
              <a:buNone/>
              <a:defRPr sz="900"/>
            </a:lvl7pPr>
            <a:lvl8pPr marL="3657600" lvl="7" indent="-228600" algn="l">
              <a:spcBef>
                <a:spcPts val="180"/>
              </a:spcBef>
              <a:spcAft>
                <a:spcPts val="0"/>
              </a:spcAft>
              <a:buSzPts val="684"/>
              <a:buNone/>
              <a:defRPr sz="900"/>
            </a:lvl8pPr>
            <a:lvl9pPr marL="4114800" lvl="8" indent="-228600" algn="l">
              <a:spcBef>
                <a:spcPts val="180"/>
              </a:spcBef>
              <a:spcAft>
                <a:spcPts val="0"/>
              </a:spcAft>
              <a:buSzPts val="684"/>
              <a:buNone/>
              <a:defRPr sz="900"/>
            </a:lvl9pPr>
          </a:lstStyle>
          <a:p>
            <a:endParaRPr/>
          </a:p>
        </p:txBody>
      </p:sp>
      <p:sp>
        <p:nvSpPr>
          <p:cNvPr id="311" name="Google Shape;311;p35"/>
          <p:cNvSpPr txBox="1">
            <a:spLocks noGrp="1"/>
          </p:cNvSpPr>
          <p:nvPr>
            <p:ph type="dt" idx="10"/>
          </p:nvPr>
        </p:nvSpPr>
        <p:spPr>
          <a:xfrm>
            <a:off x="5997388" y="224492"/>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2" name="Google Shape;312;p35"/>
          <p:cNvSpPr txBox="1">
            <a:spLocks noGrp="1"/>
          </p:cNvSpPr>
          <p:nvPr>
            <p:ph type="ftr" idx="11"/>
          </p:nvPr>
        </p:nvSpPr>
        <p:spPr>
          <a:xfrm>
            <a:off x="4641448" y="5724835"/>
            <a:ext cx="3493664" cy="365125"/>
          </a:xfrm>
          <a:prstGeom prst="rect">
            <a:avLst/>
          </a:prstGeom>
          <a:noFill/>
          <a:ln>
            <a:noFill/>
          </a:ln>
        </p:spPr>
        <p:txBody>
          <a:bodyPr spcFirstLastPara="1" wrap="square" lIns="91425" tIns="45700" rIns="91425" bIns="45700" anchor="ctr" anchorCtr="0">
            <a:norm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3" name="Google Shape;313;p35"/>
          <p:cNvSpPr txBox="1">
            <a:spLocks noGrp="1"/>
          </p:cNvSpPr>
          <p:nvPr>
            <p:ph type="sldNum" idx="12"/>
          </p:nvPr>
        </p:nvSpPr>
        <p:spPr>
          <a:xfrm>
            <a:off x="4649096" y="224491"/>
            <a:ext cx="133215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14"/>
        <p:cNvGrpSpPr/>
        <p:nvPr/>
      </p:nvGrpSpPr>
      <p:grpSpPr>
        <a:xfrm>
          <a:off x="0" y="0"/>
          <a:ext cx="0" cy="0"/>
          <a:chOff x="0" y="0"/>
          <a:chExt cx="0" cy="0"/>
        </a:xfrm>
      </p:grpSpPr>
      <p:sp>
        <p:nvSpPr>
          <p:cNvPr id="315" name="Google Shape;315;p36"/>
          <p:cNvSpPr txBox="1">
            <a:spLocks noGrp="1"/>
          </p:cNvSpPr>
          <p:nvPr>
            <p:ph type="title"/>
          </p:nvPr>
        </p:nvSpPr>
        <p:spPr>
          <a:xfrm>
            <a:off x="1043490" y="1027664"/>
            <a:ext cx="7024744" cy="11430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6" name="Google Shape;316;p36"/>
          <p:cNvSpPr txBox="1">
            <a:spLocks noGrp="1"/>
          </p:cNvSpPr>
          <p:nvPr>
            <p:ph type="body" idx="1"/>
          </p:nvPr>
        </p:nvSpPr>
        <p:spPr>
          <a:xfrm rot="5400000">
            <a:off x="2677662" y="689482"/>
            <a:ext cx="3508977" cy="6777317"/>
          </a:xfrm>
          <a:prstGeom prst="rect">
            <a:avLst/>
          </a:prstGeom>
          <a:noFill/>
          <a:ln>
            <a:noFill/>
          </a:ln>
        </p:spPr>
        <p:txBody>
          <a:bodyPr spcFirstLastPara="1" wrap="square" lIns="91425" tIns="45700" rIns="91425" bIns="45700" anchor="t" anchorCtr="0">
            <a:normAutofit/>
          </a:bodyPr>
          <a:lstStyle>
            <a:lvl1pPr marL="457200" lvl="0" indent="-315468" algn="l">
              <a:spcBef>
                <a:spcPts val="360"/>
              </a:spcBef>
              <a:spcAft>
                <a:spcPts val="0"/>
              </a:spcAft>
              <a:buSzPts val="1368"/>
              <a:buChar char="🞇"/>
              <a:defRPr/>
            </a:lvl1pPr>
            <a:lvl2pPr marL="914400" lvl="1" indent="-315468" algn="l">
              <a:spcBef>
                <a:spcPts val="360"/>
              </a:spcBef>
              <a:spcAft>
                <a:spcPts val="0"/>
              </a:spcAft>
              <a:buSzPts val="1368"/>
              <a:buChar char="🞇"/>
              <a:defRPr/>
            </a:lvl2pPr>
            <a:lvl3pPr marL="1371600" lvl="2" indent="-315468" algn="l">
              <a:spcBef>
                <a:spcPts val="360"/>
              </a:spcBef>
              <a:spcAft>
                <a:spcPts val="0"/>
              </a:spcAft>
              <a:buSzPts val="1368"/>
              <a:buChar char="🞇"/>
              <a:defRPr/>
            </a:lvl3pPr>
            <a:lvl4pPr marL="1828800" lvl="3" indent="-315468" algn="l">
              <a:spcBef>
                <a:spcPts val="360"/>
              </a:spcBef>
              <a:spcAft>
                <a:spcPts val="0"/>
              </a:spcAft>
              <a:buSzPts val="1368"/>
              <a:buChar char="🞇"/>
              <a:defRPr/>
            </a:lvl4pPr>
            <a:lvl5pPr marL="2286000" lvl="4" indent="-315468" algn="l">
              <a:spcBef>
                <a:spcPts val="360"/>
              </a:spcBef>
              <a:spcAft>
                <a:spcPts val="0"/>
              </a:spcAft>
              <a:buSzPts val="1368"/>
              <a:buChar char="🞇"/>
              <a:defRPr/>
            </a:lvl5pPr>
            <a:lvl6pPr marL="2743200" lvl="5" indent="-315468" algn="l">
              <a:spcBef>
                <a:spcPts val="360"/>
              </a:spcBef>
              <a:spcAft>
                <a:spcPts val="0"/>
              </a:spcAft>
              <a:buSzPts val="1368"/>
              <a:buChar char="🞇"/>
              <a:defRPr/>
            </a:lvl6pPr>
            <a:lvl7pPr marL="3200400" lvl="6" indent="-315468" algn="l">
              <a:spcBef>
                <a:spcPts val="360"/>
              </a:spcBef>
              <a:spcAft>
                <a:spcPts val="0"/>
              </a:spcAft>
              <a:buSzPts val="1368"/>
              <a:buChar char="🞇"/>
              <a:defRPr/>
            </a:lvl7pPr>
            <a:lvl8pPr marL="3657600" lvl="7" indent="-315468" algn="l">
              <a:spcBef>
                <a:spcPts val="360"/>
              </a:spcBef>
              <a:spcAft>
                <a:spcPts val="0"/>
              </a:spcAft>
              <a:buSzPts val="1368"/>
              <a:buChar char="🞇"/>
              <a:defRPr/>
            </a:lvl8pPr>
            <a:lvl9pPr marL="4114800" lvl="8" indent="-315468" algn="l">
              <a:spcBef>
                <a:spcPts val="360"/>
              </a:spcBef>
              <a:spcAft>
                <a:spcPts val="0"/>
              </a:spcAft>
              <a:buSzPts val="1368"/>
              <a:buChar char="🞇"/>
              <a:defRPr/>
            </a:lvl9pPr>
          </a:lstStyle>
          <a:p>
            <a:endParaRPr/>
          </a:p>
        </p:txBody>
      </p:sp>
      <p:sp>
        <p:nvSpPr>
          <p:cNvPr id="317" name="Google Shape;317;p36"/>
          <p:cNvSpPr txBox="1">
            <a:spLocks noGrp="1"/>
          </p:cNvSpPr>
          <p:nvPr>
            <p:ph type="dt" idx="10"/>
          </p:nvPr>
        </p:nvSpPr>
        <p:spPr>
          <a:xfrm>
            <a:off x="5997388" y="224492"/>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8" name="Google Shape;318;p36"/>
          <p:cNvSpPr txBox="1">
            <a:spLocks noGrp="1"/>
          </p:cNvSpPr>
          <p:nvPr>
            <p:ph type="ftr" idx="11"/>
          </p:nvPr>
        </p:nvSpPr>
        <p:spPr>
          <a:xfrm>
            <a:off x="4641448" y="5852160"/>
            <a:ext cx="3502152"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9" name="Google Shape;319;p36"/>
          <p:cNvSpPr txBox="1">
            <a:spLocks noGrp="1"/>
          </p:cNvSpPr>
          <p:nvPr>
            <p:ph type="sldNum" idx="12"/>
          </p:nvPr>
        </p:nvSpPr>
        <p:spPr>
          <a:xfrm>
            <a:off x="4649096" y="224491"/>
            <a:ext cx="133215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20"/>
        <p:cNvGrpSpPr/>
        <p:nvPr/>
      </p:nvGrpSpPr>
      <p:grpSpPr>
        <a:xfrm>
          <a:off x="0" y="0"/>
          <a:ext cx="0" cy="0"/>
          <a:chOff x="0" y="0"/>
          <a:chExt cx="0" cy="0"/>
        </a:xfrm>
      </p:grpSpPr>
      <p:sp>
        <p:nvSpPr>
          <p:cNvPr id="321" name="Google Shape;321;p37"/>
          <p:cNvSpPr txBox="1">
            <a:spLocks noGrp="1"/>
          </p:cNvSpPr>
          <p:nvPr>
            <p:ph type="title"/>
          </p:nvPr>
        </p:nvSpPr>
        <p:spPr>
          <a:xfrm rot="5400000">
            <a:off x="4981455" y="2678093"/>
            <a:ext cx="4780344" cy="1484453"/>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2" name="Google Shape;322;p37"/>
          <p:cNvSpPr txBox="1">
            <a:spLocks noGrp="1"/>
          </p:cNvSpPr>
          <p:nvPr>
            <p:ph type="body" idx="1"/>
          </p:nvPr>
        </p:nvSpPr>
        <p:spPr>
          <a:xfrm rot="5400000">
            <a:off x="1374976" y="708467"/>
            <a:ext cx="4780344" cy="5423704"/>
          </a:xfrm>
          <a:prstGeom prst="rect">
            <a:avLst/>
          </a:prstGeom>
          <a:noFill/>
          <a:ln>
            <a:noFill/>
          </a:ln>
        </p:spPr>
        <p:txBody>
          <a:bodyPr spcFirstLastPara="1" wrap="square" lIns="91425" tIns="45700" rIns="91425" bIns="45700" anchor="t" anchorCtr="0">
            <a:normAutofit/>
          </a:bodyPr>
          <a:lstStyle>
            <a:lvl1pPr marL="457200" lvl="0" indent="-315468" algn="l">
              <a:spcBef>
                <a:spcPts val="360"/>
              </a:spcBef>
              <a:spcAft>
                <a:spcPts val="0"/>
              </a:spcAft>
              <a:buSzPts val="1368"/>
              <a:buChar char="🞇"/>
              <a:defRPr/>
            </a:lvl1pPr>
            <a:lvl2pPr marL="914400" lvl="1" indent="-315468" algn="l">
              <a:spcBef>
                <a:spcPts val="360"/>
              </a:spcBef>
              <a:spcAft>
                <a:spcPts val="0"/>
              </a:spcAft>
              <a:buSzPts val="1368"/>
              <a:buChar char="🞇"/>
              <a:defRPr/>
            </a:lvl2pPr>
            <a:lvl3pPr marL="1371600" lvl="2" indent="-315468" algn="l">
              <a:spcBef>
                <a:spcPts val="360"/>
              </a:spcBef>
              <a:spcAft>
                <a:spcPts val="0"/>
              </a:spcAft>
              <a:buSzPts val="1368"/>
              <a:buChar char="🞇"/>
              <a:defRPr/>
            </a:lvl3pPr>
            <a:lvl4pPr marL="1828800" lvl="3" indent="-315468" algn="l">
              <a:spcBef>
                <a:spcPts val="360"/>
              </a:spcBef>
              <a:spcAft>
                <a:spcPts val="0"/>
              </a:spcAft>
              <a:buSzPts val="1368"/>
              <a:buChar char="🞇"/>
              <a:defRPr/>
            </a:lvl4pPr>
            <a:lvl5pPr marL="2286000" lvl="4" indent="-315468" algn="l">
              <a:spcBef>
                <a:spcPts val="360"/>
              </a:spcBef>
              <a:spcAft>
                <a:spcPts val="0"/>
              </a:spcAft>
              <a:buSzPts val="1368"/>
              <a:buChar char="🞇"/>
              <a:defRPr/>
            </a:lvl5pPr>
            <a:lvl6pPr marL="2743200" lvl="5" indent="-315468" algn="l">
              <a:spcBef>
                <a:spcPts val="360"/>
              </a:spcBef>
              <a:spcAft>
                <a:spcPts val="0"/>
              </a:spcAft>
              <a:buSzPts val="1368"/>
              <a:buChar char="🞇"/>
              <a:defRPr/>
            </a:lvl6pPr>
            <a:lvl7pPr marL="3200400" lvl="6" indent="-315468" algn="l">
              <a:spcBef>
                <a:spcPts val="360"/>
              </a:spcBef>
              <a:spcAft>
                <a:spcPts val="0"/>
              </a:spcAft>
              <a:buSzPts val="1368"/>
              <a:buChar char="🞇"/>
              <a:defRPr/>
            </a:lvl7pPr>
            <a:lvl8pPr marL="3657600" lvl="7" indent="-315468" algn="l">
              <a:spcBef>
                <a:spcPts val="360"/>
              </a:spcBef>
              <a:spcAft>
                <a:spcPts val="0"/>
              </a:spcAft>
              <a:buSzPts val="1368"/>
              <a:buChar char="🞇"/>
              <a:defRPr/>
            </a:lvl8pPr>
            <a:lvl9pPr marL="4114800" lvl="8" indent="-315468" algn="l">
              <a:spcBef>
                <a:spcPts val="360"/>
              </a:spcBef>
              <a:spcAft>
                <a:spcPts val="0"/>
              </a:spcAft>
              <a:buSzPts val="1368"/>
              <a:buChar char="🞇"/>
              <a:defRPr/>
            </a:lvl9pPr>
          </a:lstStyle>
          <a:p>
            <a:endParaRPr/>
          </a:p>
        </p:txBody>
      </p:sp>
      <p:sp>
        <p:nvSpPr>
          <p:cNvPr id="323" name="Google Shape;323;p37"/>
          <p:cNvSpPr txBox="1">
            <a:spLocks noGrp="1"/>
          </p:cNvSpPr>
          <p:nvPr>
            <p:ph type="dt" idx="10"/>
          </p:nvPr>
        </p:nvSpPr>
        <p:spPr>
          <a:xfrm>
            <a:off x="5997388" y="224492"/>
            <a:ext cx="21336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4" name="Google Shape;324;p37"/>
          <p:cNvSpPr txBox="1">
            <a:spLocks noGrp="1"/>
          </p:cNvSpPr>
          <p:nvPr>
            <p:ph type="ftr" idx="11"/>
          </p:nvPr>
        </p:nvSpPr>
        <p:spPr>
          <a:xfrm>
            <a:off x="4641448" y="5852160"/>
            <a:ext cx="3502152"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5" name="Google Shape;325;p37"/>
          <p:cNvSpPr txBox="1">
            <a:spLocks noGrp="1"/>
          </p:cNvSpPr>
          <p:nvPr>
            <p:ph type="sldNum" idx="12"/>
          </p:nvPr>
        </p:nvSpPr>
        <p:spPr>
          <a:xfrm>
            <a:off x="4649096" y="224491"/>
            <a:ext cx="1332156"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5"/>
        <p:cNvGrpSpPr/>
        <p:nvPr/>
      </p:nvGrpSpPr>
      <p:grpSpPr>
        <a:xfrm>
          <a:off x="0" y="0"/>
          <a:ext cx="0" cy="0"/>
          <a:chOff x="0" y="0"/>
          <a:chExt cx="0" cy="0"/>
        </a:xfrm>
      </p:grpSpPr>
      <p:sp>
        <p:nvSpPr>
          <p:cNvPr id="6" name="Google Shape;6;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rgbClr val="C1F15E"/>
            </a:gs>
            <a:gs pos="62000">
              <a:srgbClr val="90BA3F"/>
            </a:gs>
            <a:gs pos="100000">
              <a:srgbClr val="7F9F3F"/>
            </a:gs>
          </a:gsLst>
          <a:lin ang="5400000" scaled="0"/>
        </a:gradFill>
        <a:effectLst/>
      </p:bgPr>
    </p:bg>
    <p:spTree>
      <p:nvGrpSpPr>
        <p:cNvPr id="1" name="Shape 80"/>
        <p:cNvGrpSpPr/>
        <p:nvPr/>
      </p:nvGrpSpPr>
      <p:grpSpPr>
        <a:xfrm>
          <a:off x="0" y="0"/>
          <a:ext cx="0" cy="0"/>
          <a:chOff x="0" y="0"/>
          <a:chExt cx="0" cy="0"/>
        </a:xfrm>
      </p:grpSpPr>
      <p:grpSp>
        <p:nvGrpSpPr>
          <p:cNvPr id="81" name="Google Shape;81;p25"/>
          <p:cNvGrpSpPr/>
          <p:nvPr/>
        </p:nvGrpSpPr>
        <p:grpSpPr>
          <a:xfrm>
            <a:off x="-567355" y="0"/>
            <a:ext cx="10458653" cy="7117071"/>
            <a:chOff x="-644959" y="0"/>
            <a:chExt cx="10458653" cy="7117071"/>
          </a:xfrm>
        </p:grpSpPr>
        <p:grpSp>
          <p:nvGrpSpPr>
            <p:cNvPr id="82" name="Google Shape;82;p25"/>
            <p:cNvGrpSpPr/>
            <p:nvPr/>
          </p:nvGrpSpPr>
          <p:grpSpPr>
            <a:xfrm>
              <a:off x="0" y="0"/>
              <a:ext cx="9144000" cy="6858000"/>
              <a:chOff x="0" y="0"/>
              <a:chExt cx="9144000" cy="6858000"/>
            </a:xfrm>
          </p:grpSpPr>
          <p:grpSp>
            <p:nvGrpSpPr>
              <p:cNvPr id="83" name="Google Shape;83;p25"/>
              <p:cNvGrpSpPr/>
              <p:nvPr/>
            </p:nvGrpSpPr>
            <p:grpSpPr>
              <a:xfrm>
                <a:off x="0" y="0"/>
                <a:ext cx="2514600" cy="6858000"/>
                <a:chOff x="0" y="0"/>
                <a:chExt cx="2514600" cy="6858000"/>
              </a:xfrm>
            </p:grpSpPr>
            <p:sp>
              <p:nvSpPr>
                <p:cNvPr id="84" name="Google Shape;84;p25"/>
                <p:cNvSpPr/>
                <p:nvPr/>
              </p:nvSpPr>
              <p:spPr>
                <a:xfrm>
                  <a:off x="914400" y="0"/>
                  <a:ext cx="1600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85" name="Google Shape;85;p25"/>
                <p:cNvSpPr/>
                <p:nvPr/>
              </p:nvSpPr>
              <p:spPr>
                <a:xfrm>
                  <a:off x="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86" name="Google Shape;86;p25"/>
                <p:cNvSpPr/>
                <p:nvPr/>
              </p:nvSpPr>
              <p:spPr>
                <a:xfrm>
                  <a:off x="2286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grpSp>
          <p:grpSp>
            <p:nvGrpSpPr>
              <p:cNvPr id="87" name="Google Shape;87;p25"/>
              <p:cNvGrpSpPr/>
              <p:nvPr/>
            </p:nvGrpSpPr>
            <p:grpSpPr>
              <a:xfrm>
                <a:off x="422910" y="0"/>
                <a:ext cx="2514600" cy="6858000"/>
                <a:chOff x="0" y="0"/>
                <a:chExt cx="2514600" cy="6858000"/>
              </a:xfrm>
            </p:grpSpPr>
            <p:sp>
              <p:nvSpPr>
                <p:cNvPr id="88" name="Google Shape;88;p25"/>
                <p:cNvSpPr/>
                <p:nvPr/>
              </p:nvSpPr>
              <p:spPr>
                <a:xfrm>
                  <a:off x="914400" y="0"/>
                  <a:ext cx="1600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89" name="Google Shape;89;p25"/>
                <p:cNvSpPr/>
                <p:nvPr/>
              </p:nvSpPr>
              <p:spPr>
                <a:xfrm>
                  <a:off x="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90" name="Google Shape;90;p25"/>
                <p:cNvSpPr/>
                <p:nvPr/>
              </p:nvSpPr>
              <p:spPr>
                <a:xfrm>
                  <a:off x="2286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grpSp>
          <p:grpSp>
            <p:nvGrpSpPr>
              <p:cNvPr id="91" name="Google Shape;91;p25"/>
              <p:cNvGrpSpPr/>
              <p:nvPr/>
            </p:nvGrpSpPr>
            <p:grpSpPr>
              <a:xfrm rot="10800000">
                <a:off x="6629400" y="0"/>
                <a:ext cx="2514600" cy="6858000"/>
                <a:chOff x="0" y="0"/>
                <a:chExt cx="2514600" cy="6858000"/>
              </a:xfrm>
            </p:grpSpPr>
            <p:sp>
              <p:nvSpPr>
                <p:cNvPr id="92" name="Google Shape;92;p25"/>
                <p:cNvSpPr/>
                <p:nvPr/>
              </p:nvSpPr>
              <p:spPr>
                <a:xfrm>
                  <a:off x="914400" y="0"/>
                  <a:ext cx="1600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93" name="Google Shape;93;p25"/>
                <p:cNvSpPr/>
                <p:nvPr/>
              </p:nvSpPr>
              <p:spPr>
                <a:xfrm>
                  <a:off x="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94" name="Google Shape;94;p25"/>
                <p:cNvSpPr/>
                <p:nvPr/>
              </p:nvSpPr>
              <p:spPr>
                <a:xfrm>
                  <a:off x="2286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grpSp>
          <p:sp>
            <p:nvSpPr>
              <p:cNvPr id="95" name="Google Shape;95;p25"/>
              <p:cNvSpPr/>
              <p:nvPr/>
            </p:nvSpPr>
            <p:spPr>
              <a:xfrm>
                <a:off x="3810000" y="0"/>
                <a:ext cx="28194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96" name="Google Shape;96;p25"/>
              <p:cNvSpPr/>
              <p:nvPr/>
            </p:nvSpPr>
            <p:spPr>
              <a:xfrm>
                <a:off x="2895600" y="0"/>
                <a:ext cx="4572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97" name="Google Shape;97;p25"/>
              <p:cNvSpPr/>
              <p:nvPr/>
            </p:nvSpPr>
            <p:spPr>
              <a:xfrm>
                <a:off x="3124200" y="0"/>
                <a:ext cx="762000" cy="6858000"/>
              </a:xfrm>
              <a:prstGeom prst="rect">
                <a:avLst/>
              </a:prstGeom>
              <a:solidFill>
                <a:schemeClr val="lt1">
                  <a:alpha val="10196"/>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grpSp>
        <p:sp>
          <p:nvSpPr>
            <p:cNvPr id="98" name="Google Shape;98;p25"/>
            <p:cNvSpPr/>
            <p:nvPr/>
          </p:nvSpPr>
          <p:spPr>
            <a:xfrm>
              <a:off x="-11875" y="5035138"/>
              <a:ext cx="9144000" cy="1175655"/>
            </a:xfrm>
            <a:custGeom>
              <a:avLst/>
              <a:gdLst/>
              <a:ahLst/>
              <a:cxnLst/>
              <a:rect l="l" t="t" r="r" b="b"/>
              <a:pathLst>
                <a:path w="9144000" h="1175655" extrusionOk="0">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entury Gothic"/>
                <a:ea typeface="Century Gothic"/>
                <a:cs typeface="Century Gothic"/>
                <a:sym typeface="Century Gothic"/>
              </a:endParaRPr>
            </a:p>
          </p:txBody>
        </p:sp>
        <p:sp>
          <p:nvSpPr>
            <p:cNvPr id="99" name="Google Shape;99;p25"/>
            <p:cNvSpPr/>
            <p:nvPr/>
          </p:nvSpPr>
          <p:spPr>
            <a:xfrm>
              <a:off x="-11875" y="3467595"/>
              <a:ext cx="9144000" cy="890650"/>
            </a:xfrm>
            <a:custGeom>
              <a:avLst/>
              <a:gdLst/>
              <a:ahLst/>
              <a:cxnLst/>
              <a:rect l="l" t="t" r="r" b="b"/>
              <a:pathLst>
                <a:path w="9144000" h="890650" extrusionOk="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entury Gothic"/>
                <a:ea typeface="Century Gothic"/>
                <a:cs typeface="Century Gothic"/>
                <a:sym typeface="Century Gothic"/>
              </a:endParaRPr>
            </a:p>
          </p:txBody>
        </p:sp>
        <p:sp>
          <p:nvSpPr>
            <p:cNvPr id="100" name="Google Shape;100;p25"/>
            <p:cNvSpPr/>
            <p:nvPr/>
          </p:nvSpPr>
          <p:spPr>
            <a:xfrm>
              <a:off x="-23751" y="5640779"/>
              <a:ext cx="3004457" cy="1211283"/>
            </a:xfrm>
            <a:custGeom>
              <a:avLst/>
              <a:gdLst/>
              <a:ahLst/>
              <a:cxnLst/>
              <a:rect l="l" t="t" r="r" b="b"/>
              <a:pathLst>
                <a:path w="3004457" h="1211283" extrusionOk="0">
                  <a:moveTo>
                    <a:pt x="0" y="0"/>
                  </a:moveTo>
                  <a:cubicBezTo>
                    <a:pt x="1103415" y="501732"/>
                    <a:pt x="2206831" y="1003465"/>
                    <a:pt x="3004457" y="1211283"/>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entury Gothic"/>
                <a:ea typeface="Century Gothic"/>
                <a:cs typeface="Century Gothic"/>
                <a:sym typeface="Century Gothic"/>
              </a:endParaRPr>
            </a:p>
          </p:txBody>
        </p:sp>
        <p:sp>
          <p:nvSpPr>
            <p:cNvPr id="101" name="Google Shape;101;p25"/>
            <p:cNvSpPr/>
            <p:nvPr/>
          </p:nvSpPr>
          <p:spPr>
            <a:xfrm>
              <a:off x="-11875" y="5284519"/>
              <a:ext cx="9144000" cy="1478478"/>
            </a:xfrm>
            <a:custGeom>
              <a:avLst/>
              <a:gdLst/>
              <a:ahLst/>
              <a:cxnLst/>
              <a:rect l="l" t="t" r="r" b="b"/>
              <a:pathLst>
                <a:path w="9144000" h="1478478" extrusionOk="0">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entury Gothic"/>
                <a:ea typeface="Century Gothic"/>
                <a:cs typeface="Century Gothic"/>
                <a:sym typeface="Century Gothic"/>
              </a:endParaRPr>
            </a:p>
          </p:txBody>
        </p:sp>
        <p:sp>
          <p:nvSpPr>
            <p:cNvPr id="102" name="Google Shape;102;p25"/>
            <p:cNvSpPr/>
            <p:nvPr/>
          </p:nvSpPr>
          <p:spPr>
            <a:xfrm>
              <a:off x="2137558" y="5132120"/>
              <a:ext cx="6982691" cy="1719942"/>
            </a:xfrm>
            <a:custGeom>
              <a:avLst/>
              <a:gdLst/>
              <a:ahLst/>
              <a:cxnLst/>
              <a:rect l="l" t="t" r="r" b="b"/>
              <a:pathLst>
                <a:path w="6982691" h="1719942" extrusionOk="0">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noFill/>
            <a:ln w="9525" cap="flat" cmpd="sng">
              <a:solidFill>
                <a:schemeClr val="lt1">
                  <a:alpha val="2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entury Gothic"/>
                <a:ea typeface="Century Gothic"/>
                <a:cs typeface="Century Gothic"/>
                <a:sym typeface="Century Gothic"/>
              </a:endParaRPr>
            </a:p>
          </p:txBody>
        </p:sp>
        <p:sp>
          <p:nvSpPr>
            <p:cNvPr id="103" name="Google Shape;103;p25"/>
            <p:cNvSpPr/>
            <p:nvPr/>
          </p:nvSpPr>
          <p:spPr>
            <a:xfrm rot="1800000">
              <a:off x="2996165" y="2859252"/>
              <a:ext cx="1601400" cy="1388236"/>
            </a:xfrm>
            <a:prstGeom prst="hexagon">
              <a:avLst>
                <a:gd name="adj" fmla="val 28544"/>
                <a:gd name="vf" fmla="val 115470"/>
              </a:avLst>
            </a:prstGeom>
            <a:solidFill>
              <a:schemeClr val="lt1">
                <a:alpha val="10196"/>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04" name="Google Shape;104;p25"/>
            <p:cNvSpPr/>
            <p:nvPr/>
          </p:nvSpPr>
          <p:spPr>
            <a:xfrm rot="1800000">
              <a:off x="3720065" y="4126078"/>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05" name="Google Shape;105;p25"/>
            <p:cNvSpPr/>
            <p:nvPr/>
          </p:nvSpPr>
          <p:spPr>
            <a:xfrm rot="1800000">
              <a:off x="3729591" y="1592427"/>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06" name="Google Shape;106;p25"/>
            <p:cNvSpPr/>
            <p:nvPr/>
          </p:nvSpPr>
          <p:spPr>
            <a:xfrm rot="1800000">
              <a:off x="2977115" y="325603"/>
              <a:ext cx="1601400" cy="1388236"/>
            </a:xfrm>
            <a:prstGeom prst="hexagon">
              <a:avLst>
                <a:gd name="adj" fmla="val 28544"/>
                <a:gd name="vf" fmla="val 115470"/>
              </a:avLst>
            </a:prstGeom>
            <a:solidFill>
              <a:schemeClr val="lt1">
                <a:alpha val="3922"/>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07" name="Google Shape;107;p25"/>
            <p:cNvSpPr/>
            <p:nvPr/>
          </p:nvSpPr>
          <p:spPr>
            <a:xfrm rot="1800000">
              <a:off x="4463014" y="5383378"/>
              <a:ext cx="1601400" cy="1388236"/>
            </a:xfrm>
            <a:prstGeom prst="hexagon">
              <a:avLst>
                <a:gd name="adj" fmla="val 28544"/>
                <a:gd name="vf" fmla="val 115470"/>
              </a:avLst>
            </a:prstGeom>
            <a:solidFill>
              <a:schemeClr val="lt1">
                <a:alpha val="5882"/>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08" name="Google Shape;108;p25"/>
            <p:cNvSpPr/>
            <p:nvPr/>
          </p:nvSpPr>
          <p:spPr>
            <a:xfrm rot="1800000">
              <a:off x="-382404" y="4201528"/>
              <a:ext cx="1261499" cy="1388236"/>
            </a:xfrm>
            <a:custGeom>
              <a:avLst/>
              <a:gdLst/>
              <a:ahLst/>
              <a:cxnLst/>
              <a:rect l="l" t="t" r="r" b="b"/>
              <a:pathLst>
                <a:path w="1261499" h="1388236" extrusionOk="0">
                  <a:moveTo>
                    <a:pt x="0" y="105098"/>
                  </a:moveTo>
                  <a:lnTo>
                    <a:pt x="56357" y="0"/>
                  </a:lnTo>
                  <a:lnTo>
                    <a:pt x="865241" y="0"/>
                  </a:lnTo>
                  <a:lnTo>
                    <a:pt x="1261499" y="694118"/>
                  </a:lnTo>
                  <a:lnTo>
                    <a:pt x="865241" y="1388236"/>
                  </a:lnTo>
                  <a:lnTo>
                    <a:pt x="744578" y="1387893"/>
                  </a:lnTo>
                  <a:lnTo>
                    <a:pt x="0" y="105098"/>
                  </a:lnTo>
                  <a:close/>
                </a:path>
              </a:pathLst>
            </a:custGeom>
            <a:solidFill>
              <a:schemeClr val="lt1">
                <a:alpha val="10196"/>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09" name="Google Shape;109;p25"/>
            <p:cNvSpPr/>
            <p:nvPr/>
          </p:nvSpPr>
          <p:spPr>
            <a:xfrm rot="1800000">
              <a:off x="24365" y="5402429"/>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10" name="Google Shape;110;p25"/>
            <p:cNvSpPr/>
            <p:nvPr/>
          </p:nvSpPr>
          <p:spPr>
            <a:xfrm rot="1800000">
              <a:off x="52941" y="2849728"/>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11" name="Google Shape;111;p25"/>
            <p:cNvSpPr/>
            <p:nvPr/>
          </p:nvSpPr>
          <p:spPr>
            <a:xfrm rot="1800000">
              <a:off x="776840" y="4126077"/>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12" name="Google Shape;112;p25"/>
            <p:cNvSpPr/>
            <p:nvPr/>
          </p:nvSpPr>
          <p:spPr>
            <a:xfrm rot="1800000">
              <a:off x="1510265" y="5411953"/>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13" name="Google Shape;113;p25"/>
            <p:cNvSpPr/>
            <p:nvPr/>
          </p:nvSpPr>
          <p:spPr>
            <a:xfrm rot="1800000">
              <a:off x="1529316" y="2859252"/>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14" name="Google Shape;114;p25"/>
            <p:cNvSpPr/>
            <p:nvPr/>
          </p:nvSpPr>
          <p:spPr>
            <a:xfrm rot="1800000">
              <a:off x="795890" y="1563853"/>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15" name="Google Shape;115;p25"/>
            <p:cNvSpPr/>
            <p:nvPr/>
          </p:nvSpPr>
          <p:spPr>
            <a:xfrm rot="1800000">
              <a:off x="6806166" y="4145128"/>
              <a:ext cx="1601400" cy="1388236"/>
            </a:xfrm>
            <a:prstGeom prst="hexagon">
              <a:avLst>
                <a:gd name="adj" fmla="val 28544"/>
                <a:gd name="vf" fmla="val 115470"/>
              </a:avLst>
            </a:prstGeom>
            <a:solidFill>
              <a:schemeClr val="lt1">
                <a:alpha val="10196"/>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16" name="Google Shape;116;p25"/>
            <p:cNvSpPr/>
            <p:nvPr/>
          </p:nvSpPr>
          <p:spPr>
            <a:xfrm rot="1800000">
              <a:off x="7549116" y="5421479"/>
              <a:ext cx="1601400" cy="1388236"/>
            </a:xfrm>
            <a:prstGeom prst="hexagon">
              <a:avLst>
                <a:gd name="adj" fmla="val 28544"/>
                <a:gd name="vf" fmla="val 115470"/>
              </a:avLst>
            </a:pr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17" name="Google Shape;117;p25"/>
            <p:cNvSpPr/>
            <p:nvPr/>
          </p:nvSpPr>
          <p:spPr>
            <a:xfrm rot="1800000">
              <a:off x="7549117" y="2868778"/>
              <a:ext cx="1601400" cy="1388236"/>
            </a:xfrm>
            <a:prstGeom prst="hexagon">
              <a:avLst>
                <a:gd name="adj" fmla="val 28544"/>
                <a:gd name="vf" fmla="val 115470"/>
              </a:avLst>
            </a:prstGeom>
            <a:solidFill>
              <a:schemeClr val="lt1">
                <a:alpha val="7059"/>
              </a:schemeClr>
            </a:solidFill>
            <a:ln w="12700" cap="flat" cmpd="sng">
              <a:solidFill>
                <a:schemeClr val="lt1">
                  <a:alpha val="7843"/>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18" name="Google Shape;118;p25"/>
            <p:cNvSpPr/>
            <p:nvPr/>
          </p:nvSpPr>
          <p:spPr>
            <a:xfrm rot="1800000">
              <a:off x="8306521" y="4055629"/>
              <a:ext cx="1243407" cy="1388236"/>
            </a:xfrm>
            <a:custGeom>
              <a:avLst/>
              <a:gdLst/>
              <a:ahLst/>
              <a:cxnLst/>
              <a:rect l="l" t="t" r="r" b="b"/>
              <a:pathLst>
                <a:path w="1243407" h="1388236" extrusionOk="0">
                  <a:moveTo>
                    <a:pt x="0" y="694118"/>
                  </a:moveTo>
                  <a:lnTo>
                    <a:pt x="396258" y="0"/>
                  </a:lnTo>
                  <a:lnTo>
                    <a:pt x="474029" y="4016"/>
                  </a:lnTo>
                  <a:lnTo>
                    <a:pt x="1243407" y="1325983"/>
                  </a:lnTo>
                  <a:lnTo>
                    <a:pt x="1205142" y="1388236"/>
                  </a:lnTo>
                  <a:lnTo>
                    <a:pt x="396258" y="1388236"/>
                  </a:lnTo>
                  <a:lnTo>
                    <a:pt x="0" y="694118"/>
                  </a:lnTo>
                  <a:close/>
                </a:path>
              </a:pathLst>
            </a:custGeom>
            <a:solidFill>
              <a:schemeClr val="lt1">
                <a:alpha val="3922"/>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19" name="Google Shape;119;p25"/>
            <p:cNvSpPr/>
            <p:nvPr/>
          </p:nvSpPr>
          <p:spPr>
            <a:xfrm rot="1800000">
              <a:off x="8306771" y="1511524"/>
              <a:ext cx="1241871" cy="1388822"/>
            </a:xfrm>
            <a:custGeom>
              <a:avLst/>
              <a:gdLst/>
              <a:ahLst/>
              <a:cxnLst/>
              <a:rect l="l" t="t" r="r" b="b"/>
              <a:pathLst>
                <a:path w="1241871" h="1388822" extrusionOk="0">
                  <a:moveTo>
                    <a:pt x="0" y="694704"/>
                  </a:moveTo>
                  <a:lnTo>
                    <a:pt x="396258" y="586"/>
                  </a:lnTo>
                  <a:lnTo>
                    <a:pt x="482002" y="0"/>
                  </a:lnTo>
                  <a:lnTo>
                    <a:pt x="1241871" y="1323912"/>
                  </a:lnTo>
                  <a:lnTo>
                    <a:pt x="1205142" y="1388822"/>
                  </a:lnTo>
                  <a:lnTo>
                    <a:pt x="396258" y="1388822"/>
                  </a:lnTo>
                  <a:lnTo>
                    <a:pt x="0" y="694704"/>
                  </a:lnTo>
                  <a:close/>
                </a:path>
              </a:pathLst>
            </a:custGeom>
            <a:solidFill>
              <a:schemeClr val="lt1">
                <a:alpha val="0"/>
              </a:schemeClr>
            </a:solidFill>
            <a:ln w="12700" cap="flat" cmpd="sng">
              <a:solidFill>
                <a:schemeClr val="lt1">
                  <a:alpha val="12157"/>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grpSp>
      <p:sp>
        <p:nvSpPr>
          <p:cNvPr id="120" name="Google Shape;120;p25"/>
          <p:cNvSpPr/>
          <p:nvPr/>
        </p:nvSpPr>
        <p:spPr>
          <a:xfrm>
            <a:off x="457200" y="333487"/>
            <a:ext cx="8229600" cy="6185647"/>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21" name="Google Shape;121;p25"/>
          <p:cNvSpPr/>
          <p:nvPr/>
        </p:nvSpPr>
        <p:spPr>
          <a:xfrm>
            <a:off x="4561242" y="-21511"/>
            <a:ext cx="3679116" cy="699244"/>
          </a:xfrm>
          <a:prstGeom prst="rect">
            <a:avLst/>
          </a:prstGeom>
          <a:solidFill>
            <a:srgbClr val="F5F5F5"/>
          </a:solidFill>
          <a:ln w="15875" cap="flat" cmpd="sng">
            <a:solidFill>
              <a:srgbClr val="74A50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22" name="Google Shape;122;p25"/>
          <p:cNvSpPr/>
          <p:nvPr/>
        </p:nvSpPr>
        <p:spPr>
          <a:xfrm>
            <a:off x="4649096" y="-21510"/>
            <a:ext cx="3505200" cy="6239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sp>
        <p:nvSpPr>
          <p:cNvPr id="123" name="Google Shape;123;p25"/>
          <p:cNvSpPr txBox="1">
            <a:spLocks noGrp="1"/>
          </p:cNvSpPr>
          <p:nvPr>
            <p:ph type="title"/>
          </p:nvPr>
        </p:nvSpPr>
        <p:spPr>
          <a:xfrm>
            <a:off x="1043490" y="1027664"/>
            <a:ext cx="7024744" cy="1143000"/>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accent1"/>
              </a:buClr>
              <a:buSzPts val="4000"/>
              <a:buFont typeface="Century Gothic"/>
              <a:buNone/>
              <a:defRPr sz="4000" b="0" i="0" u="none" strike="noStrike" cap="none">
                <a:solidFill>
                  <a:schemeClr val="accen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24" name="Google Shape;124;p25"/>
          <p:cNvSpPr txBox="1">
            <a:spLocks noGrp="1"/>
          </p:cNvSpPr>
          <p:nvPr>
            <p:ph type="body" idx="1"/>
          </p:nvPr>
        </p:nvSpPr>
        <p:spPr>
          <a:xfrm>
            <a:off x="1043492" y="2323652"/>
            <a:ext cx="6777317" cy="3508977"/>
          </a:xfrm>
          <a:prstGeom prst="rect">
            <a:avLst/>
          </a:prstGeom>
          <a:noFill/>
          <a:ln>
            <a:noFill/>
          </a:ln>
        </p:spPr>
        <p:txBody>
          <a:bodyPr spcFirstLastPara="1" wrap="square" lIns="91425" tIns="45700" rIns="91425" bIns="45700" anchor="t" anchorCtr="0">
            <a:normAutofit/>
          </a:bodyPr>
          <a:lstStyle>
            <a:lvl1pPr marL="457200" marR="0" lvl="0" indent="-344424" algn="l" rtl="0">
              <a:spcBef>
                <a:spcPts val="480"/>
              </a:spcBef>
              <a:spcAft>
                <a:spcPts val="0"/>
              </a:spcAft>
              <a:buClr>
                <a:schemeClr val="accent1"/>
              </a:buClr>
              <a:buSzPts val="1824"/>
              <a:buFont typeface="Noto Sans Symbols"/>
              <a:buChar char="🞇"/>
              <a:defRPr sz="2400" b="0" i="0" u="none" strike="noStrike" cap="none">
                <a:solidFill>
                  <a:schemeClr val="dk2"/>
                </a:solidFill>
                <a:latin typeface="Century Gothic"/>
                <a:ea typeface="Century Gothic"/>
                <a:cs typeface="Century Gothic"/>
                <a:sym typeface="Century Gothic"/>
              </a:defRPr>
            </a:lvl1pPr>
            <a:lvl2pPr marL="914400" marR="0" lvl="1" indent="-334772" algn="l" rtl="0">
              <a:spcBef>
                <a:spcPts val="440"/>
              </a:spcBef>
              <a:spcAft>
                <a:spcPts val="0"/>
              </a:spcAft>
              <a:buClr>
                <a:schemeClr val="accent1"/>
              </a:buClr>
              <a:buSzPts val="1672"/>
              <a:buFont typeface="Noto Sans Symbols"/>
              <a:buChar char="🞇"/>
              <a:defRPr sz="2200" b="0" i="0" u="none" strike="noStrike" cap="none">
                <a:solidFill>
                  <a:schemeClr val="dk2"/>
                </a:solidFill>
                <a:latin typeface="Century Gothic"/>
                <a:ea typeface="Century Gothic"/>
                <a:cs typeface="Century Gothic"/>
                <a:sym typeface="Century Gothic"/>
              </a:defRPr>
            </a:lvl2pPr>
            <a:lvl3pPr marL="1371600" marR="0" lvl="2" indent="-325120" algn="l" rtl="0">
              <a:spcBef>
                <a:spcPts val="400"/>
              </a:spcBef>
              <a:spcAft>
                <a:spcPts val="0"/>
              </a:spcAft>
              <a:buClr>
                <a:schemeClr val="accent1"/>
              </a:buClr>
              <a:buSzPts val="1520"/>
              <a:buFont typeface="Noto Sans Symbols"/>
              <a:buChar char="🞇"/>
              <a:defRPr sz="2000" b="0" i="0" u="none" strike="noStrike" cap="none">
                <a:solidFill>
                  <a:schemeClr val="dk2"/>
                </a:solidFill>
                <a:latin typeface="Century Gothic"/>
                <a:ea typeface="Century Gothic"/>
                <a:cs typeface="Century Gothic"/>
                <a:sym typeface="Century Gothic"/>
              </a:defRPr>
            </a:lvl3pPr>
            <a:lvl4pPr marL="1828800" marR="0" lvl="3" indent="-315468" algn="l" rtl="0">
              <a:spcBef>
                <a:spcPts val="360"/>
              </a:spcBef>
              <a:spcAft>
                <a:spcPts val="0"/>
              </a:spcAft>
              <a:buClr>
                <a:schemeClr val="accent1"/>
              </a:buClr>
              <a:buSzPts val="1368"/>
              <a:buFont typeface="Noto Sans Symbols"/>
              <a:buChar char="🞇"/>
              <a:defRPr sz="1800" b="0" i="0" u="none" strike="noStrike" cap="none">
                <a:solidFill>
                  <a:schemeClr val="dk2"/>
                </a:solidFill>
                <a:latin typeface="Century Gothic"/>
                <a:ea typeface="Century Gothic"/>
                <a:cs typeface="Century Gothic"/>
                <a:sym typeface="Century Gothic"/>
              </a:defRPr>
            </a:lvl4pPr>
            <a:lvl5pPr marL="2286000" marR="0" lvl="4" indent="-305816" algn="l" rtl="0">
              <a:spcBef>
                <a:spcPts val="320"/>
              </a:spcBef>
              <a:spcAft>
                <a:spcPts val="0"/>
              </a:spcAft>
              <a:buClr>
                <a:schemeClr val="accent1"/>
              </a:buClr>
              <a:buSzPts val="1216"/>
              <a:buFont typeface="Noto Sans Symbols"/>
              <a:buChar char="🞇"/>
              <a:defRPr sz="1600" b="0" i="0" u="none" strike="noStrike" cap="none">
                <a:solidFill>
                  <a:schemeClr val="dk2"/>
                </a:solidFill>
                <a:latin typeface="Century Gothic"/>
                <a:ea typeface="Century Gothic"/>
                <a:cs typeface="Century Gothic"/>
                <a:sym typeface="Century Gothic"/>
              </a:defRPr>
            </a:lvl5pPr>
            <a:lvl6pPr marL="2743200" marR="0" lvl="5" indent="-296164" algn="l" rtl="0">
              <a:spcBef>
                <a:spcPts val="280"/>
              </a:spcBef>
              <a:spcAft>
                <a:spcPts val="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6pPr>
            <a:lvl7pPr marL="3200400" marR="0" lvl="6" indent="-296164" algn="l" rtl="0">
              <a:spcBef>
                <a:spcPts val="280"/>
              </a:spcBef>
              <a:spcAft>
                <a:spcPts val="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7pPr>
            <a:lvl8pPr marL="3657600" marR="0" lvl="7" indent="-296164" algn="l" rtl="0">
              <a:spcBef>
                <a:spcPts val="280"/>
              </a:spcBef>
              <a:spcAft>
                <a:spcPts val="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8pPr>
            <a:lvl9pPr marL="4114800" marR="0" lvl="8" indent="-296164" algn="l" rtl="0">
              <a:spcBef>
                <a:spcPts val="280"/>
              </a:spcBef>
              <a:spcAft>
                <a:spcPts val="0"/>
              </a:spcAft>
              <a:buClr>
                <a:schemeClr val="accent1"/>
              </a:buClr>
              <a:buSzPts val="1064"/>
              <a:buFont typeface="Noto Sans Symbols"/>
              <a:buChar char="🞇"/>
              <a:defRPr sz="1400" b="0" i="0" u="none" strike="noStrike" cap="none">
                <a:solidFill>
                  <a:schemeClr val="dk2"/>
                </a:solidFill>
                <a:latin typeface="Century Gothic"/>
                <a:ea typeface="Century Gothic"/>
                <a:cs typeface="Century Gothic"/>
                <a:sym typeface="Century Gothic"/>
              </a:defRPr>
            </a:lvl9pPr>
          </a:lstStyle>
          <a:p>
            <a:endParaRPr/>
          </a:p>
        </p:txBody>
      </p:sp>
      <p:sp>
        <p:nvSpPr>
          <p:cNvPr id="125" name="Google Shape;125;p25"/>
          <p:cNvSpPr txBox="1">
            <a:spLocks noGrp="1"/>
          </p:cNvSpPr>
          <p:nvPr>
            <p:ph type="dt" idx="10"/>
          </p:nvPr>
        </p:nvSpPr>
        <p:spPr>
          <a:xfrm>
            <a:off x="5997388" y="224492"/>
            <a:ext cx="2133600"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rgbClr val="FEFEFE"/>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6" name="Google Shape;126;p25"/>
          <p:cNvSpPr txBox="1">
            <a:spLocks noGrp="1"/>
          </p:cNvSpPr>
          <p:nvPr>
            <p:ph type="ftr" idx="11"/>
          </p:nvPr>
        </p:nvSpPr>
        <p:spPr>
          <a:xfrm>
            <a:off x="4641448" y="5852160"/>
            <a:ext cx="3502152"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accen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27" name="Google Shape;127;p25"/>
          <p:cNvSpPr txBox="1">
            <a:spLocks noGrp="1"/>
          </p:cNvSpPr>
          <p:nvPr>
            <p:ph type="sldNum" idx="12"/>
          </p:nvPr>
        </p:nvSpPr>
        <p:spPr>
          <a:xfrm>
            <a:off x="4649096" y="224491"/>
            <a:ext cx="1332156" cy="365125"/>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200" b="0" i="0" u="none" strike="noStrike" cap="none">
                <a:solidFill>
                  <a:srgbClr val="FEFEFE"/>
                </a:solidFill>
                <a:latin typeface="Century Gothic"/>
                <a:ea typeface="Century Gothic"/>
                <a:cs typeface="Century Gothic"/>
                <a:sym typeface="Century Gothic"/>
              </a:defRPr>
            </a:lvl1pPr>
            <a:lvl2pPr marL="0" marR="0" lvl="1" indent="0" algn="l" rtl="0">
              <a:spcBef>
                <a:spcPts val="0"/>
              </a:spcBef>
              <a:buNone/>
              <a:defRPr sz="1200" b="0" i="0" u="none" strike="noStrike" cap="none">
                <a:solidFill>
                  <a:srgbClr val="FEFEFE"/>
                </a:solidFill>
                <a:latin typeface="Century Gothic"/>
                <a:ea typeface="Century Gothic"/>
                <a:cs typeface="Century Gothic"/>
                <a:sym typeface="Century Gothic"/>
              </a:defRPr>
            </a:lvl2pPr>
            <a:lvl3pPr marL="0" marR="0" lvl="2" indent="0" algn="l" rtl="0">
              <a:spcBef>
                <a:spcPts val="0"/>
              </a:spcBef>
              <a:buNone/>
              <a:defRPr sz="1200" b="0" i="0" u="none" strike="noStrike" cap="none">
                <a:solidFill>
                  <a:srgbClr val="FEFEFE"/>
                </a:solidFill>
                <a:latin typeface="Century Gothic"/>
                <a:ea typeface="Century Gothic"/>
                <a:cs typeface="Century Gothic"/>
                <a:sym typeface="Century Gothic"/>
              </a:defRPr>
            </a:lvl3pPr>
            <a:lvl4pPr marL="0" marR="0" lvl="3" indent="0" algn="l" rtl="0">
              <a:spcBef>
                <a:spcPts val="0"/>
              </a:spcBef>
              <a:buNone/>
              <a:defRPr sz="1200" b="0" i="0" u="none" strike="noStrike" cap="none">
                <a:solidFill>
                  <a:srgbClr val="FEFEFE"/>
                </a:solidFill>
                <a:latin typeface="Century Gothic"/>
                <a:ea typeface="Century Gothic"/>
                <a:cs typeface="Century Gothic"/>
                <a:sym typeface="Century Gothic"/>
              </a:defRPr>
            </a:lvl4pPr>
            <a:lvl5pPr marL="0" marR="0" lvl="4" indent="0" algn="l" rtl="0">
              <a:spcBef>
                <a:spcPts val="0"/>
              </a:spcBef>
              <a:buNone/>
              <a:defRPr sz="1200" b="0" i="0" u="none" strike="noStrike" cap="none">
                <a:solidFill>
                  <a:srgbClr val="FEFEFE"/>
                </a:solidFill>
                <a:latin typeface="Century Gothic"/>
                <a:ea typeface="Century Gothic"/>
                <a:cs typeface="Century Gothic"/>
                <a:sym typeface="Century Gothic"/>
              </a:defRPr>
            </a:lvl5pPr>
            <a:lvl6pPr marL="0" marR="0" lvl="5" indent="0" algn="l" rtl="0">
              <a:spcBef>
                <a:spcPts val="0"/>
              </a:spcBef>
              <a:buNone/>
              <a:defRPr sz="1200" b="0" i="0" u="none" strike="noStrike" cap="none">
                <a:solidFill>
                  <a:srgbClr val="FEFEFE"/>
                </a:solidFill>
                <a:latin typeface="Century Gothic"/>
                <a:ea typeface="Century Gothic"/>
                <a:cs typeface="Century Gothic"/>
                <a:sym typeface="Century Gothic"/>
              </a:defRPr>
            </a:lvl6pPr>
            <a:lvl7pPr marL="0" marR="0" lvl="6" indent="0" algn="l" rtl="0">
              <a:spcBef>
                <a:spcPts val="0"/>
              </a:spcBef>
              <a:buNone/>
              <a:defRPr sz="1200" b="0" i="0" u="none" strike="noStrike" cap="none">
                <a:solidFill>
                  <a:srgbClr val="FEFEFE"/>
                </a:solidFill>
                <a:latin typeface="Century Gothic"/>
                <a:ea typeface="Century Gothic"/>
                <a:cs typeface="Century Gothic"/>
                <a:sym typeface="Century Gothic"/>
              </a:defRPr>
            </a:lvl7pPr>
            <a:lvl8pPr marL="0" marR="0" lvl="7" indent="0" algn="l" rtl="0">
              <a:spcBef>
                <a:spcPts val="0"/>
              </a:spcBef>
              <a:buNone/>
              <a:defRPr sz="1200" b="0" i="0" u="none" strike="noStrike" cap="none">
                <a:solidFill>
                  <a:srgbClr val="FEFEFE"/>
                </a:solidFill>
                <a:latin typeface="Century Gothic"/>
                <a:ea typeface="Century Gothic"/>
                <a:cs typeface="Century Gothic"/>
                <a:sym typeface="Century Gothic"/>
              </a:defRPr>
            </a:lvl8pPr>
            <a:lvl9pPr marL="0" marR="0" lvl="8" indent="0" algn="l" rtl="0">
              <a:spcBef>
                <a:spcPts val="0"/>
              </a:spcBef>
              <a:buNone/>
              <a:defRPr sz="1200" b="0" i="0" u="none" strike="noStrike" cap="none">
                <a:solidFill>
                  <a:srgbClr val="FEFEFE"/>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23.jpg"/><Relationship Id="rId5" Type="http://schemas.openxmlformats.org/officeDocument/2006/relationships/image" Target="../media/image4.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37.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40.jpg"/><Relationship Id="rId5" Type="http://schemas.openxmlformats.org/officeDocument/2006/relationships/image" Target="../media/image39.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40.jp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43.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png"/><Relationship Id="rId7"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3.png"/><Relationship Id="rId7"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image" Target="../media/image54.png"/><Relationship Id="rId5" Type="http://schemas.openxmlformats.org/officeDocument/2006/relationships/image" Target="../media/image52.png"/><Relationship Id="rId4" Type="http://schemas.openxmlformats.org/officeDocument/2006/relationships/image" Target="../media/image4.png"/><Relationship Id="rId9"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59.jpg"/></Relationships>
</file>

<file path=ppt/slides/_rels/slide22.xml.rels><?xml version="1.0" encoding="UTF-8" standalone="yes"?>
<Relationships xmlns="http://schemas.openxmlformats.org/package/2006/relationships"><Relationship Id="rId3" Type="http://schemas.openxmlformats.org/officeDocument/2006/relationships/hyperlink" Target="mailto:messages@loxwoodschool.com"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60.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1"/>
          <p:cNvSpPr txBox="1">
            <a:spLocks noGrp="1"/>
          </p:cNvSpPr>
          <p:nvPr>
            <p:ph type="ctrTitle"/>
          </p:nvPr>
        </p:nvSpPr>
        <p:spPr>
          <a:xfrm>
            <a:off x="752001" y="4365104"/>
            <a:ext cx="7772400" cy="147002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entury Gothic"/>
              <a:buNone/>
            </a:pPr>
            <a:r>
              <a:rPr lang="en-GB" b="1">
                <a:latin typeface="Century Gothic"/>
                <a:ea typeface="Century Gothic"/>
                <a:cs typeface="Century Gothic"/>
                <a:sym typeface="Century Gothic"/>
              </a:rPr>
              <a:t>Meet the Team </a:t>
            </a:r>
            <a:endParaRPr/>
          </a:p>
        </p:txBody>
      </p:sp>
      <p:pic>
        <p:nvPicPr>
          <p:cNvPr id="331" name="Google Shape;331;p1"/>
          <p:cNvPicPr preferRelativeResize="0"/>
          <p:nvPr/>
        </p:nvPicPr>
        <p:blipFill rotWithShape="1">
          <a:blip r:embed="rId3">
            <a:alphaModFix/>
          </a:blip>
          <a:srcRect/>
          <a:stretch/>
        </p:blipFill>
        <p:spPr>
          <a:xfrm>
            <a:off x="3347864" y="1124744"/>
            <a:ext cx="2580675" cy="25922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2"/>
          <p:cNvSpPr txBox="1">
            <a:spLocks noGrp="1"/>
          </p:cNvSpPr>
          <p:nvPr>
            <p:ph type="ctrTitle"/>
          </p:nvPr>
        </p:nvSpPr>
        <p:spPr>
          <a:xfrm>
            <a:off x="4788024" y="2320814"/>
            <a:ext cx="3313355" cy="2637820"/>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chemeClr val="accent1"/>
              </a:buClr>
              <a:buSzPct val="100000"/>
              <a:buFont typeface="Century Gothic"/>
              <a:buNone/>
            </a:pPr>
            <a:r>
              <a:rPr lang="en-GB" sz="4400" b="1">
                <a:latin typeface="Century Gothic"/>
                <a:ea typeface="Century Gothic"/>
                <a:cs typeface="Century Gothic"/>
                <a:sym typeface="Century Gothic"/>
              </a:rPr>
              <a:t>Welcome to Willow Class and Cherry Class</a:t>
            </a:r>
            <a:endParaRPr/>
          </a:p>
        </p:txBody>
      </p:sp>
      <p:sp>
        <p:nvSpPr>
          <p:cNvPr id="337" name="Google Shape;337;p2"/>
          <p:cNvSpPr txBox="1">
            <a:spLocks noGrp="1"/>
          </p:cNvSpPr>
          <p:nvPr>
            <p:ph type="subTitle" idx="1"/>
          </p:nvPr>
        </p:nvSpPr>
        <p:spPr>
          <a:xfrm>
            <a:off x="4736917" y="4986873"/>
            <a:ext cx="3309803" cy="1260629"/>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2432"/>
              <a:buNone/>
            </a:pPr>
            <a:r>
              <a:rPr lang="en-GB" sz="3200" b="1"/>
              <a:t>2026 - 27</a:t>
            </a:r>
            <a:endParaRPr/>
          </a:p>
        </p:txBody>
      </p:sp>
      <p:pic>
        <p:nvPicPr>
          <p:cNvPr id="338" name="Google Shape;338;p2" descr="Willow Tree Branch Transparent PNG Clip Art Image​ | Gallery Yopriceville -  High-Quality Free Images and Transparent PNG Clipart"/>
          <p:cNvPicPr preferRelativeResize="0"/>
          <p:nvPr/>
        </p:nvPicPr>
        <p:blipFill rotWithShape="1">
          <a:blip r:embed="rId3">
            <a:alphaModFix/>
          </a:blip>
          <a:srcRect/>
          <a:stretch/>
        </p:blipFill>
        <p:spPr>
          <a:xfrm rot="-2187407">
            <a:off x="2875206" y="3388841"/>
            <a:ext cx="1288653" cy="3196064"/>
          </a:xfrm>
          <a:prstGeom prst="rect">
            <a:avLst/>
          </a:prstGeom>
          <a:noFill/>
          <a:ln>
            <a:noFill/>
          </a:ln>
        </p:spPr>
      </p:pic>
      <p:pic>
        <p:nvPicPr>
          <p:cNvPr id="339" name="Google Shape;339;p2" descr="Cherry blossom tree branch PNG with spreading pink flower. Cherry blossom  branch with Sakura. Watercolor flower PNG. Watercolor cherry flower. Sakura  on transparent background. 22993707 PNG"/>
          <p:cNvPicPr preferRelativeResize="0"/>
          <p:nvPr/>
        </p:nvPicPr>
        <p:blipFill rotWithShape="1">
          <a:blip r:embed="rId4">
            <a:alphaModFix/>
          </a:blip>
          <a:srcRect/>
          <a:stretch/>
        </p:blipFill>
        <p:spPr>
          <a:xfrm rot="10245875">
            <a:off x="-564927" y="174351"/>
            <a:ext cx="3711055" cy="3711055"/>
          </a:xfrm>
          <a:prstGeom prst="rect">
            <a:avLst/>
          </a:prstGeom>
          <a:noFill/>
          <a:ln>
            <a:noFill/>
          </a:ln>
        </p:spPr>
      </p:pic>
      <p:pic>
        <p:nvPicPr>
          <p:cNvPr id="340" name="Google Shape;340;p2"/>
          <p:cNvPicPr preferRelativeResize="0"/>
          <p:nvPr/>
        </p:nvPicPr>
        <p:blipFill rotWithShape="1">
          <a:blip r:embed="rId5">
            <a:alphaModFix/>
          </a:blip>
          <a:srcRect/>
          <a:stretch/>
        </p:blipFill>
        <p:spPr>
          <a:xfrm>
            <a:off x="5395543" y="127133"/>
            <a:ext cx="1992550" cy="190274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p3"/>
          <p:cNvPicPr preferRelativeResize="0"/>
          <p:nvPr/>
        </p:nvPicPr>
        <p:blipFill rotWithShape="1">
          <a:blip r:embed="rId3">
            <a:alphaModFix/>
          </a:blip>
          <a:srcRect/>
          <a:stretch/>
        </p:blipFill>
        <p:spPr>
          <a:xfrm rot="916733">
            <a:off x="1561458" y="315847"/>
            <a:ext cx="974519" cy="1269209"/>
          </a:xfrm>
          <a:prstGeom prst="rect">
            <a:avLst/>
          </a:prstGeom>
          <a:noFill/>
          <a:ln>
            <a:noFill/>
          </a:ln>
        </p:spPr>
      </p:pic>
      <p:sp>
        <p:nvSpPr>
          <p:cNvPr id="346" name="Google Shape;346;p3"/>
          <p:cNvSpPr txBox="1">
            <a:spLocks noGrp="1"/>
          </p:cNvSpPr>
          <p:nvPr>
            <p:ph type="title"/>
          </p:nvPr>
        </p:nvSpPr>
        <p:spPr>
          <a:xfrm>
            <a:off x="2303748" y="1001053"/>
            <a:ext cx="4680520" cy="864096"/>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accent1"/>
              </a:buClr>
              <a:buSzPts val="4000"/>
              <a:buFont typeface="Century Gothic"/>
              <a:buNone/>
            </a:pPr>
            <a:r>
              <a:rPr lang="en-GB" b="1">
                <a:latin typeface="Century Gothic"/>
                <a:ea typeface="Century Gothic"/>
                <a:cs typeface="Century Gothic"/>
                <a:sym typeface="Century Gothic"/>
              </a:rPr>
              <a:t>Willow Class Team</a:t>
            </a:r>
            <a:endParaRPr/>
          </a:p>
        </p:txBody>
      </p:sp>
      <p:sp>
        <p:nvSpPr>
          <p:cNvPr id="347" name="Google Shape;347;p3"/>
          <p:cNvSpPr txBox="1"/>
          <p:nvPr/>
        </p:nvSpPr>
        <p:spPr>
          <a:xfrm>
            <a:off x="971600" y="2492896"/>
            <a:ext cx="5328592" cy="15121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48" name="Google Shape;348;p3"/>
          <p:cNvSpPr txBox="1"/>
          <p:nvPr/>
        </p:nvSpPr>
        <p:spPr>
          <a:xfrm>
            <a:off x="971600" y="1916832"/>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49" name="Google Shape;349;p3"/>
          <p:cNvSpPr txBox="1"/>
          <p:nvPr/>
        </p:nvSpPr>
        <p:spPr>
          <a:xfrm>
            <a:off x="1475656" y="2101498"/>
            <a:ext cx="6336704" cy="44012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b="1">
                <a:solidFill>
                  <a:schemeClr val="dk1"/>
                </a:solidFill>
                <a:latin typeface="Comic Sans MS"/>
                <a:ea typeface="Comic Sans MS"/>
                <a:cs typeface="Comic Sans MS"/>
                <a:sym typeface="Comic Sans MS"/>
              </a:rPr>
              <a:t>  </a:t>
            </a:r>
            <a:r>
              <a:rPr lang="en-GB" sz="2000" b="1">
                <a:solidFill>
                  <a:schemeClr val="dk1"/>
                </a:solidFill>
                <a:latin typeface="Century Gothic"/>
                <a:ea typeface="Century Gothic"/>
                <a:cs typeface="Century Gothic"/>
                <a:sym typeface="Century Gothic"/>
              </a:rPr>
              <a:t>Mrs Rolland </a:t>
            </a:r>
            <a:r>
              <a:rPr lang="en-GB" sz="2000">
                <a:solidFill>
                  <a:schemeClr val="dk1"/>
                </a:solidFill>
                <a:latin typeface="Century Gothic"/>
                <a:ea typeface="Century Gothic"/>
                <a:cs typeface="Century Gothic"/>
                <a:sym typeface="Century Gothic"/>
              </a:rPr>
              <a:t>is Willow Class’ teacher. </a:t>
            </a:r>
            <a:r>
              <a:rPr lang="en-GB" sz="2000" b="1">
                <a:solidFill>
                  <a:schemeClr val="dk1"/>
                </a:solidFill>
                <a:latin typeface="Century Gothic"/>
                <a:ea typeface="Century Gothic"/>
                <a:cs typeface="Century Gothic"/>
                <a:sym typeface="Century Gothic"/>
              </a:rPr>
              <a:t>Miss Down </a:t>
            </a:r>
            <a:r>
              <a:rPr lang="en-GB" sz="2000">
                <a:solidFill>
                  <a:schemeClr val="dk1"/>
                </a:solidFill>
                <a:latin typeface="Century Gothic"/>
                <a:ea typeface="Century Gothic"/>
                <a:cs typeface="Century Gothic"/>
                <a:sym typeface="Century Gothic"/>
              </a:rPr>
              <a:t>is a student teacher in our class. </a:t>
            </a:r>
            <a:endParaRPr sz="20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r>
              <a:rPr lang="en-GB" sz="2000">
                <a:solidFill>
                  <a:schemeClr val="dk1"/>
                </a:solidFill>
                <a:latin typeface="Century Gothic"/>
                <a:ea typeface="Century Gothic"/>
                <a:cs typeface="Century Gothic"/>
                <a:sym typeface="Century Gothic"/>
              </a:rPr>
              <a:t> </a:t>
            </a:r>
            <a:r>
              <a:rPr lang="en-GB" sz="2000" b="1">
                <a:solidFill>
                  <a:schemeClr val="dk1"/>
                </a:solidFill>
                <a:latin typeface="Century Gothic"/>
                <a:ea typeface="Century Gothic"/>
                <a:cs typeface="Century Gothic"/>
                <a:sym typeface="Century Gothic"/>
              </a:rPr>
              <a:t>Mrs Crofts </a:t>
            </a:r>
            <a:r>
              <a:rPr lang="en-GB" sz="2000">
                <a:solidFill>
                  <a:schemeClr val="dk1"/>
                </a:solidFill>
                <a:latin typeface="Century Gothic"/>
                <a:ea typeface="Century Gothic"/>
                <a:cs typeface="Century Gothic"/>
                <a:sym typeface="Century Gothic"/>
              </a:rPr>
              <a:t>is our Assistant Teacher (Weds – Friday) and </a:t>
            </a:r>
            <a:r>
              <a:rPr lang="en-GB" sz="2000" b="1">
                <a:solidFill>
                  <a:schemeClr val="dk1"/>
                </a:solidFill>
                <a:latin typeface="Century Gothic"/>
                <a:ea typeface="Century Gothic"/>
                <a:cs typeface="Century Gothic"/>
                <a:sym typeface="Century Gothic"/>
              </a:rPr>
              <a:t>Mrs Lagan </a:t>
            </a:r>
            <a:r>
              <a:rPr lang="en-GB" sz="2000">
                <a:solidFill>
                  <a:schemeClr val="dk1"/>
                </a:solidFill>
                <a:latin typeface="Century Gothic"/>
                <a:ea typeface="Century Gothic"/>
                <a:cs typeface="Century Gothic"/>
                <a:sym typeface="Century Gothic"/>
              </a:rPr>
              <a:t>(Monday and Tuesday). </a:t>
            </a:r>
            <a:endParaRPr/>
          </a:p>
          <a:p>
            <a:pPr marL="0" marR="0" lvl="0" indent="0" algn="ctr" rtl="0">
              <a:spcBef>
                <a:spcPts val="0"/>
              </a:spcBef>
              <a:spcAft>
                <a:spcPts val="0"/>
              </a:spcAft>
              <a:buNone/>
            </a:pPr>
            <a:endParaRPr sz="20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r>
              <a:rPr lang="en-GB" sz="2000" b="1">
                <a:solidFill>
                  <a:schemeClr val="dk1"/>
                </a:solidFill>
                <a:latin typeface="Century Gothic"/>
                <a:ea typeface="Century Gothic"/>
                <a:cs typeface="Century Gothic"/>
                <a:sym typeface="Century Gothic"/>
              </a:rPr>
              <a:t>Mrs Harder and Mrs Simpson </a:t>
            </a:r>
            <a:r>
              <a:rPr lang="en-GB" sz="2000">
                <a:solidFill>
                  <a:schemeClr val="dk1"/>
                </a:solidFill>
                <a:latin typeface="Century Gothic"/>
                <a:ea typeface="Century Gothic"/>
                <a:cs typeface="Century Gothic"/>
                <a:sym typeface="Century Gothic"/>
              </a:rPr>
              <a:t>will be teaching in our class on Wednesdays during my Planning Preparation and Assessment time. </a:t>
            </a:r>
            <a:endParaRPr/>
          </a:p>
          <a:p>
            <a:pPr marL="0" marR="0" lvl="0" indent="0" algn="ctr" rtl="0">
              <a:spcBef>
                <a:spcPts val="0"/>
              </a:spcBef>
              <a:spcAft>
                <a:spcPts val="0"/>
              </a:spcAft>
              <a:buNone/>
            </a:pPr>
            <a:endParaRPr sz="20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r>
              <a:rPr lang="en-GB" sz="2000" b="1">
                <a:solidFill>
                  <a:schemeClr val="dk1"/>
                </a:solidFill>
                <a:latin typeface="Century Gothic"/>
                <a:ea typeface="Century Gothic"/>
                <a:cs typeface="Century Gothic"/>
                <a:sym typeface="Century Gothic"/>
              </a:rPr>
              <a:t>Mr Green </a:t>
            </a:r>
            <a:r>
              <a:rPr lang="en-GB" sz="2000">
                <a:solidFill>
                  <a:schemeClr val="dk1"/>
                </a:solidFill>
                <a:latin typeface="Century Gothic"/>
                <a:ea typeface="Century Gothic"/>
                <a:cs typeface="Century Gothic"/>
                <a:sym typeface="Century Gothic"/>
              </a:rPr>
              <a:t>is our Sports Coach and teaches us PE every Wednesday. </a:t>
            </a:r>
            <a:endParaRPr sz="2000" b="1">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endParaRPr sz="20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r>
              <a:rPr lang="en-GB" sz="2000">
                <a:solidFill>
                  <a:schemeClr val="dk1"/>
                </a:solidFill>
                <a:latin typeface="Century Gothic"/>
                <a:ea typeface="Century Gothic"/>
                <a:cs typeface="Century Gothic"/>
                <a:sym typeface="Century Gothic"/>
              </a:rPr>
              <a:t>We are all really looking forward to working with you and your children this year. </a:t>
            </a:r>
            <a:endParaRPr/>
          </a:p>
        </p:txBody>
      </p:sp>
      <p:pic>
        <p:nvPicPr>
          <p:cNvPr id="350" name="Google Shape;350;p3"/>
          <p:cNvPicPr preferRelativeResize="0"/>
          <p:nvPr/>
        </p:nvPicPr>
        <p:blipFill rotWithShape="1">
          <a:blip r:embed="rId4">
            <a:alphaModFix/>
          </a:blip>
          <a:srcRect/>
          <a:stretch/>
        </p:blipFill>
        <p:spPr>
          <a:xfrm>
            <a:off x="3960985" y="52715"/>
            <a:ext cx="1120673" cy="1070164"/>
          </a:xfrm>
          <a:prstGeom prst="rect">
            <a:avLst/>
          </a:prstGeom>
          <a:noFill/>
          <a:ln>
            <a:noFill/>
          </a:ln>
        </p:spPr>
      </p:pic>
      <p:pic>
        <p:nvPicPr>
          <p:cNvPr id="351" name="Google Shape;351;p3" descr="Willow Tree Branch Transparent PNG Clip Art Image​ | Gallery Yopriceville -  High-Quality Free Images and Transparent PNG Clipart"/>
          <p:cNvPicPr preferRelativeResize="0"/>
          <p:nvPr/>
        </p:nvPicPr>
        <p:blipFill rotWithShape="1">
          <a:blip r:embed="rId5">
            <a:alphaModFix/>
          </a:blip>
          <a:srcRect/>
          <a:stretch/>
        </p:blipFill>
        <p:spPr>
          <a:xfrm rot="-2187407">
            <a:off x="658070" y="4241659"/>
            <a:ext cx="1109091" cy="2750721"/>
          </a:xfrm>
          <a:prstGeom prst="rect">
            <a:avLst/>
          </a:prstGeom>
          <a:noFill/>
          <a:ln>
            <a:noFill/>
          </a:ln>
        </p:spPr>
      </p:pic>
      <p:pic>
        <p:nvPicPr>
          <p:cNvPr id="352" name="Google Shape;352;p3" descr="https://www.loxwoodschool.com/storage/get_img/NmFkYjYyYzUwOTVkMTg0NGM2Mzg4MWFjYTA5YjViMGJkOTc5YjIwNGIwMjU1ZjU0NDBhNzFhOTJiMDA0NDhjZmVhNDBlMzdiOGE5ODVhZjdmZGQwNDQ3ZjZlOTY2YzBiZTQ3NWY0ZjU0YjM2MTcwNjhiNDE5M2EwYTJjYmFkNGEwa3BUU1g4NDQyem9UdDNRTG1YaDNHTm04cEhZdFQ5RnJ2dFNqYlh5ZXA0PQ%3D%3D/small"/>
          <p:cNvPicPr preferRelativeResize="0"/>
          <p:nvPr/>
        </p:nvPicPr>
        <p:blipFill rotWithShape="1">
          <a:blip r:embed="rId6">
            <a:alphaModFix/>
          </a:blip>
          <a:srcRect/>
          <a:stretch/>
        </p:blipFill>
        <p:spPr>
          <a:xfrm rot="1021092">
            <a:off x="666823" y="3105602"/>
            <a:ext cx="979017" cy="979017"/>
          </a:xfrm>
          <a:prstGeom prst="rect">
            <a:avLst/>
          </a:prstGeom>
          <a:noFill/>
          <a:ln>
            <a:noFill/>
          </a:ln>
        </p:spPr>
      </p:pic>
      <p:pic>
        <p:nvPicPr>
          <p:cNvPr id="353" name="Google Shape;353;p3" descr="https://www.loxwoodschool.com/storage/get_img/NWE4OGQwNWU1ZjY0OGZiMDE3MmMyMTAxMGZkMTg2MDg3ZDliNjVlMmEwOTk4ODFlOWY0YzM3NjgwNWU4YjJiZjk5MWUyOWY1YzliNzE5NjBkMTJjYmU2NGQ0ODhmYzRjNzA1MTdmNjRiMzdiNGE1ZmU3YTAwYzk2MWI1ZGM4ZjhCa3lhUzlwRUN2eS92empOSFM5c3JqZDFSQmpqcHV6WEdNZEZoMHZNVS9nPQ%3D%3D/small"/>
          <p:cNvPicPr preferRelativeResize="0"/>
          <p:nvPr/>
        </p:nvPicPr>
        <p:blipFill rotWithShape="1">
          <a:blip r:embed="rId7">
            <a:alphaModFix/>
          </a:blip>
          <a:srcRect/>
          <a:stretch/>
        </p:blipFill>
        <p:spPr>
          <a:xfrm rot="795258">
            <a:off x="7633744" y="4761597"/>
            <a:ext cx="1070504" cy="1070504"/>
          </a:xfrm>
          <a:prstGeom prst="rect">
            <a:avLst/>
          </a:prstGeom>
          <a:noFill/>
          <a:ln>
            <a:noFill/>
          </a:ln>
        </p:spPr>
      </p:pic>
      <p:pic>
        <p:nvPicPr>
          <p:cNvPr id="354" name="Google Shape;354;p3"/>
          <p:cNvPicPr preferRelativeResize="0"/>
          <p:nvPr/>
        </p:nvPicPr>
        <p:blipFill rotWithShape="1">
          <a:blip r:embed="rId8">
            <a:alphaModFix/>
          </a:blip>
          <a:srcRect/>
          <a:stretch/>
        </p:blipFill>
        <p:spPr>
          <a:xfrm rot="-750681">
            <a:off x="618412" y="922320"/>
            <a:ext cx="1032167" cy="1434310"/>
          </a:xfrm>
          <a:prstGeom prst="rect">
            <a:avLst/>
          </a:prstGeom>
          <a:noFill/>
          <a:ln>
            <a:noFill/>
          </a:ln>
        </p:spPr>
      </p:pic>
      <p:pic>
        <p:nvPicPr>
          <p:cNvPr id="355" name="Google Shape;355;p3"/>
          <p:cNvPicPr preferRelativeResize="0"/>
          <p:nvPr/>
        </p:nvPicPr>
        <p:blipFill rotWithShape="1">
          <a:blip r:embed="rId9">
            <a:alphaModFix/>
          </a:blip>
          <a:srcRect/>
          <a:stretch/>
        </p:blipFill>
        <p:spPr>
          <a:xfrm rot="-819074">
            <a:off x="7889798" y="2112890"/>
            <a:ext cx="919294" cy="896596"/>
          </a:xfrm>
          <a:prstGeom prst="rect">
            <a:avLst/>
          </a:prstGeom>
          <a:noFill/>
          <a:ln>
            <a:noFill/>
          </a:ln>
        </p:spPr>
      </p:pic>
      <p:pic>
        <p:nvPicPr>
          <p:cNvPr id="356" name="Google Shape;356;p3"/>
          <p:cNvPicPr preferRelativeResize="0"/>
          <p:nvPr/>
        </p:nvPicPr>
        <p:blipFill rotWithShape="1">
          <a:blip r:embed="rId10">
            <a:alphaModFix/>
          </a:blip>
          <a:srcRect/>
          <a:stretch/>
        </p:blipFill>
        <p:spPr>
          <a:xfrm rot="829179">
            <a:off x="7222748" y="1169291"/>
            <a:ext cx="1020899" cy="1009556"/>
          </a:xfrm>
          <a:prstGeom prst="rect">
            <a:avLst/>
          </a:prstGeom>
          <a:noFill/>
          <a:ln>
            <a:noFill/>
          </a:ln>
        </p:spPr>
      </p:pic>
      <p:pic>
        <p:nvPicPr>
          <p:cNvPr id="357" name="Google Shape;357;p3"/>
          <p:cNvPicPr preferRelativeResize="0"/>
          <p:nvPr/>
        </p:nvPicPr>
        <p:blipFill rotWithShape="1">
          <a:blip r:embed="rId11">
            <a:alphaModFix/>
          </a:blip>
          <a:srcRect/>
          <a:stretch/>
        </p:blipFill>
        <p:spPr>
          <a:xfrm>
            <a:off x="660559" y="4068329"/>
            <a:ext cx="991544" cy="991544"/>
          </a:xfrm>
          <a:prstGeom prst="rect">
            <a:avLst/>
          </a:prstGeom>
          <a:noFill/>
          <a:ln>
            <a:noFill/>
          </a:ln>
        </p:spPr>
      </p:pic>
      <p:sp>
        <p:nvSpPr>
          <p:cNvPr id="358" name="Google Shape;358;p3" descr="data:image/png;base64,iVBORw0KGgoAAAANSUhEUgAAAKgAAACkCAYAAAADiWXPAAAQAElEQVR4AZz92ZNtSXbeiX2f+z7nxHjvzbFGjAIgsFsyNnvQg95k+g/0f0hvMulFepLJTHpos7aWZFTLmmw2yWajSZCYQaAKKBRQAGpmDVlzVmVWVs55x7gxnmG7fp/vcyLiZlWB1u2x1/bly5cvX2v58mHvHTdu+dF3vtJ++O0vt1e/9aX2/W9+of3glS/2PPj3v/3F9oPvfKlD8O996wvtu698vsN3vvm37dvf+Jv2mT/51+2/+i//H+0f/X//i/Yv/8V/2/7tH/7r9pef+aP2hb/9VPvKlz7TvvG1v2qvfOOvO3zrm39znQf/9it/2wLf+dbnW+C73/7CdR48sKN/7ztfbCnfhtB28P3vfqnrudP3VfR+9btfbj/43pdbryP/QXiSb+HV73+l3YYffu8r7Uff/2pLHgj+I2jBfwg9sn4WXMuPXPqNr3Z6JO96QA++gw/zhP7973y+/eBbf9vh+6/8TdvB977518/gKe/gO1//q/bdb3yufftrf/kMfOvffbaXk7/y1b9o3/zKZ9orwDe/9OftG1/61DV8/Yt/2gJf+8KftK/+7R93+Ju/+MP2n/8//y/tm1/+NHx/2r711U+3737tM+317/xNe/f1r7YfvPKX7Uuf+4P2xb/6/Q5f+Mvfa5//7O+3vwX++jO/2z7357/T/urP/k37q0//m/bZP/nt9j/803/Yfuu//Yftt/+7/7r9q//+H7ff/q3/Bvgn7V+Rp/w7/+qftsDv/vY/6/nv/et/1v7g3/zz9nv/8p+00lpTYBxHJQV3Majl1Fka1SRyB6TOTwYi2SU3mRxJCk/yyBHJtkopHUSyEfKh3J5oaWNPOCz9sqdy6jphe7Mn+rbYder9QmipSj36UyHzk1zJdZM+LBMrYctdE2faR45I4LZBuGAJtmtvu7dLOToI/8ECoyY5ejaF71nKthTFEZx6u8mmQFX8F1qAYu8recCe+rYn3tBuQ9rYlkNskm1ZjJmeTZgHIbLEWFn37t6l3AT7tr/gVn6WqzV1DD+NEjdkGnODmv7IepvWRugjuDSbzeRaVesgEKCogg/QRbKRDFR4ImqzGRW8Byj1sp2sQ0LVOFkEVgiNW2CEJz6EWQo7PK5FomCHIEVwsJZeFCMCTbY7QHomt40BLeQOu3a98HNuNHmmxt7KJpenqjisS80NXbyrmKple4vdyiCFPRTQZM/CrhIqIq9lRGfbveytzwzP9RXm64ImPvj1M1KTNVX5unYnf0ewb3xmG/4JCn3b7mz2DU/aSxM9eClVt1NosMNRGHLLtl544fk+LqnrvK3fe8CtVqupcH2n0tM4l60OtpWfmG4XZEWfjTYshCnbKUeAVbb6JNgD6bNRXwIivvqsl2Rbu9RAbcsQwkjGNXHmjkpKZQ/QYtlThxGubdrhUTIk2yhTOq9dlLTjCR6wneynwLbsCSTrf2ya+kHzrTIp29H5htZlIjq2Z5LGxvB1er+FAgJPVLCDSDZ5qjo0UQpRdscYnKZdirwdhGa784UmWboFE00/M9m3db+R/2FmOzJvqPbUbqJY9gRTGTlcxJiOjo8guYM95dHHstbrKUBtSgAk+JqCKrstJdsKgUVUCUCbsix7AvVkjWPTyGopua+YwzD0vMDXJJXcVIyQKWBscBdVIBTT0JKCV0bNKcMTZSHLhhKLnNKHIUR3nm1c3GLoPV+X7R1fe2ZArxm2SPoNbIs/N/O2xt5hEOjSvin/LDmhhcN215tW1xcUyfqZKeQOOJzdGZ4bO+j22iY7XFRvr/QX2Bb7+LZtJ/bEm/rANQ9IyvZUb8Yq5QBVP/ey4ecKg21xBb2GFszcgIODA5BcRnd1Xts9eHb9TDmttoPbEo3ChG0ZMQTgSFt3GNjSwZBHG1mFuJnN5r1sm92XFXazIcSbRmRt2kbFThMrybZsE5zkImUpIeulyOy4OJtKRe5QyxTMop0dY8Jo3aSURfVtmq6T/SzdfrYcRnsnV12OPfG0rSNEsica6PVl36IFLbldV18j9iT/trzggWumLWK5Yz0It8EYfOsq2Z5A7nyx3rbsqY8Q7alsO8VeFyT9hb/JynEqtIA98QUPhM+eaMEDtmXfwG0+2ylOAG6784pQmEC9zFCqJ4w5PsoKmhLaWHIqybPCMeK7Zrqd7EIRJu7RiUwjW3oj2BKMkpEDeILCeGCpejN0qZw/bauGjih6VhkK3UEo5LfBdo9s7VLKQHhsy0Cq7HQmIa8rMynUetsoFp4buJFpW7Zvqj6EtW3w7XJ74rWnPOz2hO94Qvu50KgJkP1dlz3J/Fk86SeQuuT2DW/KHULb6h6+gO1uq+0Uu2+ChD95wPZP8aTedqqfAfuGthuPHUP8v8NTFxkp21OblAOhTWqGzriM5P2qulpdaf9gPyxdpyCNIEtuwxREyS336HKnSLtc12m9XqsQX5uRlTEy6NS2bENP7NWei2SHrh5Hszr0ByuawqDaG9hhQFmEwH/TkLJDABp4ALRfjfNDAavV8Ed4m2Qh2d610nWyi+ybPlJhT3w7ubY7T+ri5OSB1AeCB+yJz3aKz4B9Q7N3ePuZPLdl3sbtXbupWaFsQ2PlDB4qJQWwSvZk10hFAmUn6zZOVedLvoPb9bs2dqTqOph3vMl3PMEDu3Ly2/6yb8uYFg0EpgnZzhfwsGJ24lh6dn52TseTLZEZ4jU3MkMjDCBvecBoMN2piD10sC2P2Fs0G2YqJXE29REZy+VSV1dX0As87lt86KXwUIWPlxeXmvyMjvoZCZN6Q269NmyBipIVSnJWZgUaAtENalo1mR8K/bJTcsenW/AYN5Vyj2J26CndQOi7UhTf4clTZ09tbuOp+9kw8e7q0maHfzi34cUg7tdV4c+EDGHDWYmp3q204YI3g9JubWnRN22oTZMOtmW747dv9o7WOnlX6oUP3Ww/I8N257Dj0237LW574oVsGz6jdl79QMjVx61NPNTmuji/TNZpdtpI7j99qBlu6yZ5W2PMb51cXCTajfhkemp371MkG36gFKvWmSqBC5viq1orzVJPe0QtFvsCU0+UlYnUoGQiZcUPTOHWWVQQHIePFDt/bsEdxWm4LWub2+4dpk3kwNqvlCVrSrscGdF0Iva7bdnu+O5m+xlaZNneVV/Xpb/UBfCcBMuOpp+TbJiArj662JThzfvgCRNPnJuIkkvRBp5md3Ntq/uHABVb2YYn3Q3bW6+lnLxx6B/7Vtd70E+nJtYOYOScj7aRD+z4ui3bwg5PHtiSr7Mdree3uouONtYw0K2h1bau89F6BD744D4BJdm+Blkka7OGY9umGx4ZkJS8oTMBL21zymlnFyUAbYT0trlZtiUu2JX+AyPtG5AgH8e1yOEoKEpGH2q90VTujUVKHdlIhxEN2vlGng5God3tenh6/TYPvgMbxl1Bk6QoFZJt2Q76DNje0v1z6LiDvmzL4UCsO2ZhnWyLWwfbyo9Iu35B++XccUzogUzOcacjdSOBl1VzYJY38MYK2gi2BGLyi/NzXV1eqlZrzXvCkQBdL6+0ZhtbrZYSQTrCH96R9ojsV/oKssuD78C2bO+K13h4d2Df1O9o1w22yC2WLWXKOp0xnD4KQAMX4/nw4QONTKaGX3dALd5ovGLaBFXoQZLb6LDl3dGSo7AC18Ep0W4kyNfBUkUZGqX4difLRl4AehnpNjgxKsh95toGBxhsgW0zUGjUKYk8AqmWWU3WDFjI1zTf4k0F0OvIc1GtHaS8A3tqZ7uTdm22xWdovcDNhhcHYYrAOkxmUxnDyHZXr8egjEUHuJOnbfrKezffojmBRbAtLy/UNmscyoRE2GxWJWy+JDDPT097IIrBPT87Y5Vdq7hw7uKdHr4JfnW1VOGnlgEZTQnS9KfbCb0+TLPdOewp74Vbtx1/8kCqbue2Y1rIvd/UTaBeppr6BoxKoErWBRNtw+qvWynudeou8EMK1E1ymkZ8hOpQdlc4t3ivm2oNqTAePWCDQ5j6lGqpCn2SSSV9DAM0ezLAtmxTE0iGUISBEbTcKfbGVLcAJtGAiwLVmz54MIFbyKSD8FOUDeUGKE/O2dUl38GuTcr21C74DuyfpvU20NN7h/S9bZBAyCRkNGRoaJbOwbYXvMEiw4Yj0YoQMK05wJ8RfCOBGFdcsSKuLpc6ffJEZ08TiCMxuuryDo8OcLB6+erqQk/PTvTo0SOdEbCX5xfKCnuKrPPzs65H4V7o2Axgoc9CcItVCxKqtg7Bo390uw12tEu3E1/qwnsbQjN9ED0KpHxdT39maepi2OrNxBF5FvaGPksm5DQZcYSSMrUk28qDjQzOjSwI0DHZVmJDPTndqrEVxXchxdWZrAOTG9bur0rlMBSZvIUhjIhzwSOjVGx3wdy4tniY5OleyLl6MThU27InGNkWpcaqkdcIMQicrcye6u0pp1m/okTA9nXZnvAQ7Am33fv4MC3lHdjuaMGYjlDk6u3sYJ3ay6iIs9AtKlJnW9FjB+EMLjw8rtmSOf9cEEzrzUoNe86fPtWj997VK1/5or7xpS/pO1//d3rjtR/q8vRM+3sHun//gd564009fO89+N7XyYMHOj99qouLM62ZvIv5XPuLRZ/sl8iVNmo9IFGIgel9o8SHc0hd/x095TGRBGK719mmNF3hC9jQkBtqyrt83PUJgZ6554JXViMgGm0cnIJtKgPJqKduzcqa/hv1Tfmhjsue+EryoMnpYMaXIdvKGA2siLsWtZYe7Lun+IZskfLNvr9r7W2qCjTZBjHOC0iWZPe7egoO2KFJEbaDSqeVd1Z5Wpto6m3DOpXRUtrS3POyCyipl8NnT3X6Ocl2r/lZvHFYKlM39ZbSBPbUbiqp94cBCjXO7FAsLoAcR1XafPDOuxo5O54+fKhv/buv6o9/93f16T/6Y33li1/Ut195RV/8/Bf1mU/9qb78+b/V6z/6gV7/wff0hb/6S/35n/yp/gz409//Q33mT/6tvvb5L+i9N9/QB++804N5yfZplDw7OVXrk3vypz0FgEixw57KwXf2UdUv+6Yu9YFewc2OZWIs1dOuzt7Sp0xiZVP3gjTxNIIICnyzOV930G2iq6c0s6185rTpP1TsoHGwa8B94Kx+W56RQIaAbGhMLJu2MEV2gnFvb49dZ6Naq1IOPbvxinP8pu9cNEgnRlkjyeSF5R60X8iiOppom8ORNtQmq6V24XHiyEoDuV9pxwTreG7p+DaEtgPbO/SZPPzPECjYN7ypt2/KRndYnrnC0wmJQBCjGC4C22DQhhajCooG2Ab09OSJLnkPuGE7//EPfqDPfurT+ua/+7rOz05ZDS9wZtN773+gk5Onevjwsb737e/os3/2Z/rGV7+iJ48e6yJtcWwG5uzpqX70g1f1uc/8ub7015/T977zLT16eF9ioK6uLnXKCrvkbJqBiP+udUW7lMmur11d8kAqbCfbjktHr/HwBMJh597UM9g6vRRh9jW/kZz0hwAAEABJREFUwsIN9+j4+DhcsvFUCCmR29aSwAGF0pt3nl7gdpuePkaCPIeDiB6xuRKEtnubBr9t/LkBEy4ZO9RSVF2VVdQ2YyP1BiLZ5t6YfSMAen2FPoE95Yp11LtYLrXLmA6820W8CVqVdGOkeqKi5//+m41s4Odx2u5V9pR3nbZeCmWC3GHbdQsvu7iUfMs74siRDw6XPABsVpf6wbe+qb/+87/QX332r/T++w/0wf1HnCkv9fDxie4/fKRSizBbeFRPn57rxz/8sd568109pv7xk6d6AP8T8OVypWzvVxdXeocV9Otf+Yq+z+r7Y44GecLfLNdKny0BzQCOQAY2IFLyqJ2c4k0wpQCEHgC9rrPdx26iN0YpsNHI1t40hrVD29reC7nRUV/sWJxefPEFKO1a5sSLXGQ3fCWkyrBQFoidAhh5c5/qEvSRPpACatVa0wpo1EiFQIzc0G3qcxSQel3b+iF1BRk0IohMt4Bg3kEvShSD3eTqiRlIbrt3NrJ6Nka+NSEIEG24OgbPRGyyt8RU3AL7p+kx4DbcYv/3otlGC87sK2aTIj0gUvLU22bRHLXhXJVAWrKqff9b39Lf/s1f633eBT5mG77/4KHOL85ZQS/6rC7VajjwjBX18vKKbWnQ/v5el7/klRLORN5GV1frHrCnp+daIn/JSnnGA9OPXn1VX/nC5/Xqd7/Lg9YTZG36g1RBF8V56NyA6EdUSfTV6dgg6BNOIfiuruPQ0h5oCcQuAFoUkmTHavXmEkEEnz6UGrwJqpdeekk04HIHJVl9nGUKyIrkCad8+7old0xMUJcxJOtX8EzEQJcBteO0c4IWW8KTAM42j1/okYvY0kjeX9KjaJSNAHctJNvaJXuHGzqrSbFyNongFkGdkbqe/+xbeFOTPBD8NnyYZlutRaPbXMLhP02DyFg2HkO2vLQzaCB1mEdGO5yR4Gw4MmfDb375q/r6V9jOz6/0wcPH2LRRnjjXPDQteTJfEYBtvem/ArYY+AqCQOJVi1kRD6Y9v8PT/P5iJmvUmu3wjADNyir0zwNGXuE8uP9Qr3zzm5xnv6CnHCmy5F3yGqvgR5Hy1iDbfnzQ0HGCrH502GAAGvJbN2TkPoFCm5bBztTraULh1mXlR9wnUPdF+hJpJOiP2OJxWadDmi76TNCQyXanpc0OOuFDt+htu/NHbgGPDHuipZytvLK67uiRv8NnsxmTQkZDJNOIe78SqB3hdh1vwaP1Np8UEwISoFUbtsiRJ1+8hWFhksY4lzYjRocf6vVl+xkcNtlFdug7uGb5uYgd3qnackdiZEdyo7733QdulD2GinK7rCkv2F9h+/3uN7+hkydnnLM2OjzY09HeQvPZoDuH+wRf1bi+YiU94/x5qg2BOqO7A+rnvDx9/t6hhsJ5arykj5UWQ9PxwUKFCM7K+uTJCQG7UfDVaq1L3p++8drr+uvPfEYXvLa6oNz9hANLkYzMFf0leIXOZkVsfcqNcMSGhn83GrtdsTgg0pR3myl1mTi3ZSwysFTbZowmObm3LjF3KXyH+4fKJImMlOkamzxt0+kPeZY1JWSpMDUCRh86oIIuuDdqwodBlHJV2s15qK4EZeRHP8Ecv4SzlkLRygQNf0kUu5Tg12CHdSraz+L2TTkc6WhgkFoPQsyN8r4lD33ttLGiUNp8GGjSSanf4Z2gmzYxxI6c1ODMLWPa2Dt66m7A3tLJwxcYGahQRwb9lNc9A7q+/5Of6Kuf/7zOeE85n7UeaJvxSuuR102rjU4fPtEFDzwHi5leunuoF+8stNBax4u5Bs524jXSmu/XZTnqaL5P/T298NyRDhbW3f2qGe/5sr0/5L3oiJ/ygHTFO9YMwls/eVN/8Pu/rw3HiwTtyCRP0EXXrCQr3iTEotBGVvrkjSBpW/vtyUcpR/btvLejv9DCnvodpI64VIKv4ZPGAmOIK1b9vf19xmoaSxCo8XfKU18jwqBAT4uJlj4gyLb66COTaBUELmuyZaXYvObIk90lbWz3wN/LKzj3lkqyrQQt85QIQtMw7ypsKwLtqXM7iqgn271De8oToLVUdIkcyagXJcZbTryRXbq92CfBeQOCjslUhDegbbLdMXvSZaqzbF/T43QU6DJCtN3rwxtwiFuwI2ejrIB3D+7ordde06d+7/d4KX9BIFVWuZWWVys9eXiiyuAOZaW7dxb66It31Njm56ySx4uql+7s6aN39/XSwVzHg7UH7B/MeMJ/T2+++RbvRN/WOdv74d5cn/zoiz1gG8H3+PFTjQxeAuGcVdO2Tnkj8Ee/+/u8O72vMS/J44eNesoW2P2JLiHEnkDwQOqS72i2u+2hBWwnk8imMb0JApFutxvpIx8XZsOg4i0f7Uxj23BLdtUuNeFL6A3CTg6DwNWoCREgtmz4sGnO66tSq7Ir11JUS2Ec1h1WBO2YCYgOaRWYzWYcp2gswDYZIFMHNMl2B/2MZBtqo16Ae2eWNbKi2FYhaEuxIMkm15TsG3yi3Nxtd17bndgwiqvjuYVsT3Upx9DkO9jVTO3aRO4CWl8pptVi1MhT8xVP2I/ee1t//oe/hxPWOjw8IDiXOmG73XAe/MS9A330eKZfeemuPn680EushL/2kef0C88f6GNHc338zoGeWxQ9t1f0/P5Md2bWjNXusEr7HEiri65YFZ+cnOj08X0d7w36xMdeVmEzPOMBK4EVeMoHgCUPW48ePdDnPvtZvf/uO2rbgWoEcmyx3G3JypNyCrvctsZbg7qjJw/seCMrOEuBdvSU7Uk2y4MCZzzIjfSfLm3qGi3w4cjxYM2xJm1EJarBP9VpmyIX9okOLeNjeNs4UoKXPDylFKiWEMJdhX7yJqM3hLMSxAFQxiYcYEU04hWDAEcy4OChI8C2bMN5c5lBKKWqVOhc6Ty1ySlKaGvxQzvbqbp2Tng64dbtZ9GmaivNU7+DTkf+roy6CpM1pdDpTPmMGEWacT+ObjhltRoJ2I3+5s8/pVm70v5e1ZJPmMSYfuVjL+jv/eIL+vWPHOuXXzjWx+7s65PP3yFY9/Xi/qB786oXjxY6mkkL9p+9weBF9+aDXmY1/ejxvp6Hh3jmqFA04OwMwJI3AQPHguefO5QYqAuCMquG7b6VbThKfPDe+/r2176uJ48eCiZA/d2rg6F3YWAT1LHt3wdpEp5djvVBn4HUBzoRXyZ/xARlBut6B6TztG3siEvOzqhOnRha415q4tMPA4JGoBUaFxBsjN4jrRq8I7ZskCd80/k4XgylMiaNIaQNTbK9k6koIwvYvq5ERscjzHAlJ7u+bF/X74i2t+iUozo8W9LPyOyJ72dUdcM/TG+3dLS3bVt7hi167ij2liccrcWjwdDJStC++s2v6cF7b+qA89bZxUggLPX84Vy//Nyefunevl4+3NNdAu0QMfsE90Et2sOhe2UgMKvmBMsMemVFZMfX/lB0SITfoc1d8nvAPoPw9METPX1yylhUtvwTHRLIR/tzrXjtFBV3W/0572BzBn79h6/pW9/4Ji/8z1QZ4JHz7ZgVTW0aQIn42eAjhvuW/d32bTk4bPA0jYmoXqAd+K4upEDKgY4TLY8eP2InWdMWw+mzEUypi65LPl40CuH/MEC+vlIn2tqRYVX8VvBXcbmesClX7MOFSkoAG57gV5zPo3egmEYBKcK4k0WuDSK6QaNGcAiwimz/XKBC1tTGYO6yIXBF6QDo33mFx55m521GOzRfk3Z814Qg8PQst9Zkp01L6Rp6Owb9J9/5Zn/KPj+70hKH/PLLd/RrLx/rZVbH4zrTwlWVpiVdAojiC0fTAIFZraqmCn2gIrQZhfmsaMHKekDE3lsMej5bPwG5vljqlBf4tVTlC9XeHD4C+RL6Fefd/GLuJZ9Am6wcCV79zvf02g++ryVBe7C3T5DtAnKEI1yjxmy3TQQtAFWkDGgAlACjMghgm/vNFR8EYMKKW3TQTJJNnxAUkNvgCG8CabW6osT4ho5/Qw+EMxA8EDxQ0i8QWiVIE4TBuzYEfmPlHDlu2ZZtpT76l1I0y/mTvESI9dOpC6IRLVUINCmDLbEocLPsCUJ36vEHFAzAJDq2YIsRKAJRdijquT3h+lCy3etDtp3suhx9Jpjk9kpudMF9uvo2PqGiocIvUnLU6+XY8t2vf1nHBMjRwUL5DaXjRdEn71RWzbkWQ9GcOhxDy7GfgYqMD6xaajrv0OKIJmqa8gposDRTYSWdaX8+0yEPR0cE7B2OD1ld4/yskko73g4cHVTla9Ic3gQnQnTB2XfJ16UTPpl+/Stf1o95gGvdQAvva5dCsq3dk/BulUt9+G/DRMtd2tFtE/SjRC5S24JkLXmKX/OgxmK75VcaMoSjohtECD99RfazVKsH2jAoKVt2fBA8vAZJPufpPUFZCWDbvc0OF6kAsi2X0oECl0MWCNcWlzpuTT88CzF7aaPSf2zDQLmQS8oZJgrKRfJE061k/zTtVvVPoTHG3rVJ7u6rkOyUadI93ei7UZcCNC6beq5GvubB5el7b2nO8njBC/kzHlI++dyhPv7CXc2G2m3pLeFXh4adDSkAkVGQQUEQFTTm5cgw0a0BR+/z2m1/MdcRX5iOCdRjVtJ80Ro3TefnF9ojKHM8OOKpf82D1ZoPAbUUJdD2GLBLzsP5lb63fvwjPeUhi/VSGcT4IGB3xRT/hk70PFMfHpGmHD8Ri1La6DrZUzl6ByKjoZ9akV2wI4FV1FNDhsxD30p22uGLXjHdpn5u8JQbEzG/QBT9EnCBBbZF5+DG3jU8K3azgt/DlwBO/Zon+kBo6GaFKJwvEoTo2gFteu5iUID6XA1e20HV24Kn0zCnrlFusqJgmBrT0bZsp9jz8KVgu5dtp/gM2De03g+19g0tMuwi+4amWyjs/ULdTsYMndx/V5Ut7OhgrgenF7q7t9CvvHzEyilcMCo8vCIl/tjOkVuQYJvtvGing2CopfD1yBqoK820ayI2ldU0MKvWHivoIavxMdv9npvWbOOL+b7cKu2KjlhdC7IWs7k2DEpjwE55wncVK/tS3//ut3V5+kRtPfJOthGE0dE9B6MvqwnM3Li2GXa0Dhngkd2MKtqM17SGQwIJiOQTSMam/KJIxit1NFBkmhvXtQz9nBQ5qbLdeZ3W4PHbMAyyneoOwWbDTD1uoI/oFDz92taOv9jeGjnlmKFWaF4Lx/8m3i5QT1nmp8g2HQB4xianFMVsy7SzkUNnjMKWVz0Pj24l27dKE2q7806lZ+9pb/uauCs3BjUDYVum1txt7oDARQqKuj0I3n/rdVaxEz3ifeQp8Pd/9SN6nldMJXxbiDzQjI9E4wJMhXhno8JANrwyEujpP9WECawjdcLp7jAQnIv5oANgn4B9/vhIJ08ea7m65DPqihV70B6rR+McNgK2+8CKdM4qOrKi/dVffFaXefXDmbPh1xugR8pFVksQbo9SGqGDh8+2qEb1pl2yfd3HjgG1GmoAABAASURBVBZeWoVVzz//POQbfgr9mnhAab/DbeR30k1uTzhkBbWtFccGe6LbxkdlApFYvBoA1vUcCOQEqu2Jp6tCIdJYCNTA7QibwLJueEQpFEtgAduyJ8gsiPIZvMhpVk/4sef2ltBL6u20Tb3djvEWbYv27DaPfSPLRscoSd4Zr2/RhDrBS/2G7XRcXipB8/6jJ8rroo/wvnNGkCToiqtsAw3nGJBKykpCFpPBACPMeBKs6Jtgjl7hkKxdKsUagMWssqUPnEkX4tlIGYyRgFrzymbFA9L+YqbwJNDWnD+jRz6FIpotdaMTvj699up3kYwBnqTHoglDDUYHzXpx0gO+XqIOdKIFp7ClJ4t8uyh56wNlYrvp3nP3YJbMj3aJpqVUZdGJPJtaQB9Ku7qJ7J7ZVs3WIsl2B5FG/IhYdblMqFrwAPXxZwCWfpWslrhasmCemHoBgl00JVzg1g1ocQi4qOr4xCDTgWxqIdAz14RTlKwk27IdFCckR4iSW7YnOnf7Bqd4fdnufLavaY2OfK3nrn+IcOTeFF7Ltq7OTrQ+P+Xb+oFGVqzf/IWXdHSwYDspKujfbaCdjRwcCMoATk/QxvoEpyEay+KCDAhFePBEwySUCS1ACZlicEoP0P3FoDnb+d4waGTLPjzY7yvL3hw6kbvhK9OQgUTGyHYfz1zxrjRnse986xv9ib6hs0yP9MW9X+kLdbc6bCuQwQUrUgi+8IR5lwdPm+gouGyLC6uaXnzpRVHqVT3XlGodJJh6Dwi/LUskG+6ArNJBKilb3Q+2ZVMXP5OLlHehkRPf34YBH9mGQ5Hh3tB2J9hTnoIdPJCS4EPv0MoNTdu068Bm+DCguPSacAakghMtkwcEhkciEOyG3nCoSDY0AFT2DZ7yhyFG2lO/qbON3O7KFDU2Aojt+PzJQ62vTrXeLPlmPtcnX7rHOXJQCz/6IoG+tAWTW0mNYEUE+qeka3pstice9YQEGEOawPBKBX8lQPd5N3q4NxMRqgJD6E9PT1lpN5pN7lIjCKdAHdF77EG8JlBf+/73OKIslRW4aeqn9b6skRV5t+pAUmuGI/5uaGXK2N8muOFLnXqd7c6XX/i5e+9OiAAk2sAAwgUPl2zLFHeXPZV2uqShw4H4xsoo8vDaUIH0n3PmQMBXszBAywobCF8gsgQ9/i321NB26tCnUWf1ylI6bk91EnmRtC3bk/Hapi44RnWtImdbkaxJ5if3zqLbKXIku8j62cmeatJHwE6bJvuGnpa2r2m2Q1Lu5j6wCt7hBfyK93k5Dx4eVvG8oqxSkQmLSq1Tm23b7nA3aE02UgAKPxO30Z96d7+FS6rFgDQfBh6M3F9B2daGp9c+WLzSef65OzrYm+uSQFxTjj6pW7OqXmz/usbbP3mDHbYRjBut4El9dE5ealGhT5Eak4msj6MUH+mZZIeWI0yB7g6NAQmMTOKjg0NFptHbtuwJailKvGXngcg1yUk72yqAbYnJodsJ2ba1x8NogtC2omtsrKV0Oekvr6FSv5NXS+k2FJFCJOvMNp0oEIpkG6gdmtMoTYpGcGqV0ihRj8LM/sgacZIlDGpKHSh8BQcXiO55DNoBmsgwtRyWm9RGSg3eHVAbubD0p2mbvjA87Xf0QrseR2oKjWLPkYTApuXyQudPH6n3MVb90kfvybyQHzdWKTN4yFWob5Rj79SH6FvQ7SLbKoWtTkWhtWZo8PayVFCgloJ9AkxgFkCaVfMVSj1I87BUGekrXsIPKD2bz+l70CGvnIa55TLq8uqcIFzSNjqMOj0916P79/W9735HeTUzEtxXvC6zraQNfk8eaBjekJ9BH8eNWt4HUhGfkFGGASTl1kb0HylNcHlxRZ+FFR2VGLkGSPTBVTinW1XGvkmC8EWRbSUZXxRgKqnTs1Xv7e1Jsh5z5m8olyCsyFrs76nUqgRrXj/NeDEvUnhiTwI4NhSpyK5UFcAd7OSg2yuNtqjsqc6O8zCBTm3LxawKY3dAQ+YYZSPXFo10O4V0uxzcNmw3EFrAtoSsDhC6LlsPBbdTvyVQH75bJVFL+6aL06d6/MF7OiMf1PTc8bHmdaDeiiPS1LbiwDgtsMPtLkWhiWRPZduyA0XFgUq5ggMMpG3VMuG1FB7OZqoExaIanUZJ1hUr5NPTEz59XvHi/ZItflSRtMc7w1md88bhoq/wWfWffPAB7ZvmvGO13bf/S15dxQ+xITmCaS3Z9CFKjE/qQLud4QmkbE88wUPLL0839EtZ2JM8HIGRhzqkdbkNmYFe79QGoxZ6MNvXfP3jhKzDo8MeG6kfm7ruppBgJFN8m4CeM2F3eQIXX5jKquI4t8j2NYhkT2XQTk9+AxYNAfW6Plvhp0QZeUKerCntcgyZCM/cdwY/Q0yhB2cQI6mIWwfb5IBI4GlfMDywpcqeMJvBvDiXNytWh6LqpoP9hVjmVGpVUgYxMipl29rlsMr8CFr8TxeKBU6FDG4V6kwA2kUlUCrtBw2s0JVJMJ/NNRsKK2jVfFa1x4FzbzajvqgW843+aX+SP2BwInufVScPSiveOBQPfGFaymYVuv+B3nnjx3wuXWs+X3Ra3eob3W9D7NGtlLoUk9u+DpbQArb15MmTHsQIliHauYNQ6r/YEhQo3dZJxk7ejmZb9gSw6oAjQ3iiZylVVMrYXNE7OiYYRyJ2ZPe87EecDSzueoQGa5EIArvIHawk27IN2npetkqFFKCRVHI3mXF0QWjDcJGPskhNah2j1Ae0qdDj1J76IIBt2YYwXcE6QOPqdSkjLAITV2oYFVpAiZw0bVSDN3UqZPQJnWKCcuTsZhcd895zb5+tFeGoI9uKw3Y2Bq8EVi0z1TqnvmzB5DuoKiVQJAMiWdQDFN3rKu2rZsOg+XzGCjrogLPmgiCdVfyVp/Vq1VI0m8905/hQDKEKhi5ZGW0pq+UFA7fiPejTp0/Y6j/QBjz2ZwArA51VKJBA0C7hhxu07VD0c/dLCGl/u83J0xNkjxL2mL5F6h7k7cOKV3Qdh5bLdpdlk0PYybFNSb0uuoFpl28IwhG9drwFu0WK3MpLe9eiAq3i++Qd7EkgfHJ+XHKX7ZAA38IFPgGhAMKF7UOpirCcG9KZknp7B5N6BmOCFGOnqk5UTxC64imAJwuEI/ICgo4EyIWui5xhZGIxluBwco3I78fXEHWTqIKnKU+pl1dLDXHGfEAC0B1SVRloJ1qhCm57kMsMwGnU1VJVSkmNxD14wC4ULfd8wmWCwKjZ9UBrygMr5pw+93iKPyJIZxJn00GFdovZjKCBIM6MtFlzxkzwVAYqgzZyxlwTlGZwr/hen4ckIT8t1gR5eDPoU06/8DkMmcR0H77UJ78NtjXZYCWdn5+r0XfrZ08CNcRe5b7oIFm2O/Sq4CBmHGyDqdfZ3uYFn296HwXfDkzM5FOfBWauUuCN5KZSi4LRnFxTW3sS1im59c4KjarcGzvUa8B2nLm1OlSqS2EwGdA+izNLAPyc2glgt41MUw6Qfegq275+liOfYc2Dkwp2IAe5kid9kN+DE7JIvYocRi15oFjG+RCbq+Z9K7UqgZpBRQDOGLXmdc0KWOMDPuJIyBTJnoSatpJl03900E2KX2x0AST3XzIJbYRvjDMyQNnmGaS9+Yzzr9jW8VuT+pZAUKyWS85ma3RZo1sBX2kNrRCoV1driYB7/513+r+tb5wVWzpQyAihX+6YMoruydsEUs/t6I1+2zaQ+zUicyKZB8kVmm46PbLtqU0IGyYJlahKLzSwHfIzYIcWeIasjO00kdCJqsiOjmgq4xdl7MmHWjWw26SvCr6/v4/3aGBzw0FKqy2YvPQBgQqDbeQU2VOeTkWyrQizJ+NdaueJEtghCUnQtE22pYB+drJNtX92JdTW9cQ0ty0f/SqbonCewAACjGrtUjjySyLZap8SqFmt4VICtLmIRUhXq1GXyw3nvcuMg1acV/MiOYXGhDPCBgKl4jjThmIf+MnO1vE1g70msvOkfUEAnYI/uNroyco6uZKW3tNyxIcMwnzGtj9Y+6ym2bLzR2NLt12Kb2fU5xdJ+jm0WGes/FerjU4eP9RZ3uey5dqW7b4SywQiyo70G32j37jV26YyBMC+wSnKNiCgIMC8xmI68eRf6HNnmyx8tE6Gf91zkWxwALTrHL3TLuVAfJWAC56n+YrM4JG7IeBtX/++Ruioz2Ky7L5M/YpPpMU2hFSjIJlt7turkTPYEQgGXwjhD0+RXZAJrVqZ5RtWn/BGsEg7UYST7LTRJIPITWkHVMJ9czVRA39+fQ4spRvYEWC3U5AwguAsUspNpAatqIKNKrriPHd6cl/rbF+swLPFjDA3ukvLVdOKwFoClwzoSgQTD1RXmysteaF/NV5pw4A1ZLsW2b4GShgk6pvWSLvA6Sd8rnznyaW+85P7+vYb7+sHb93XD996oLcenOrN9x/r8fkVr4qEv0wwXPL0fi4Q3b3Laxee8Aq+vLwimvGReOUU20b8mjN0Am+1XPE17FwjPCPbfrb/5fqq64S5XKXr0ydXoQ/0gtivjE0Q28m2bVrHczs6PsKPgo5K+MO2ClBLkVRkDeRS5aeAOTomh4fs+rLd8QRZJolov+KVl5ncFSiUA7Z7PIQW3TI+C96XJqgTQ2lfUmFPAu2bPPT0Ylv2BCk/C1MH9lS/a5POwzeVHZTTlXAV/PCOUOKWHaAllJ++jFP0d6RuPPVTPyCa+qIjChNOd3073Zyf6enZhS74/i1397JKjgSW9MHTc33w5FzvfPBUPyKg3rz/RK+990hvPTzRw7OlTgm6JcGNUMU2GzvoZAOsGaQE+AWfL5+cL/XOg6d684PHOj1f6eqqaVypD/rgijVFxYPaaOQMYpEmNkee7GcaCYhaqmopkkiov0bXxWKuHAlgUB4ySi169913dMFOIPreZOBNUDI5dn6w0Y86pMASL+N7yrv65DsIT4Amyl8UKbXS1dQm9EBBPqZyNZmfFqK5pRGQcuRBEdWdL+VSrMpukcC75KgysgAk+EopsiNAms1m2qW9vX2ON5te3ONNRuqKPTHaU95rn7mFPoFR1LZsX3PYVsWodDry5UOkKEd2fXVu2jYUa+QiRwiG4Lhrrg8jBefSEvmp+bDM0GzqQewpl5IX9cSAKOXk6MX46/Rio4LDslVfXi51xtPxkorL1aj7j8/0waOnenByrvcfPgVO9W7yx091ernSJnLQOA4eOEuqjYpODdoaGQnQs8t1X5nrMOcsVQmsqhfvHeml5++CD8Csb8elVOoXKhwZ7t271+UsZjOC1zrk3FVL6UFSXXjqX6hiXyMQV5xFiqWTJ4+Uv5BHGGrNKhozRer6oGdyil1u8EDKHwYbYbeId+/c6aLsG7qhVMbX6GRTwr1kUMG3bZsZRxQbk+OPkI3usTMrfKlVtRTZMFBp+xqP7JHAta0EspADi0K3rb6CYtO1MaID6NcCbISpQPYEIhcojRpUsYhoAAAQAElEQVSDBKpC58k3bEXUBEWeZIc3Q6gpMdVab9cYyKZuGCzNyA+knw4QtQXapHFEBYJPkPoJyz1ska0gvW00oQ8Ip3zvfuv9RzpnO8+KNBAMxJTy778Pj+/oYP+gB8b+/p7u8kJ5b77HzJ73lS/B1spMdbanQnCnfc6PXV06ti0bkLW/WOiAmX84n/Guc9YfghrOX7Idb1iBR44N5riQh4E5OuzxLpM1lWActV6jOL7JmbQgT+Cz+aALVv1LjijxcfINK+WSh77+tYkleDabhxVNpqv74PYBfCKrM9HFLhjCF0i1bY30d4QvajGWFCBNaABDKZRDh0/UWKRU9bJk6iDLqeg3aOCIVNKGl/wDMtLfmkkWWvDk2cojP7iNNwjm6Bi+8BCgqZJsdxBpJ9g2pZsrDXalCW+0UY/2iuC0Gxn5qS4Gwm2gAbnAbW4yP/UaGkE5cjZsrgqIsqi9Btq0bTl5a6kxFOs6hRiAkMCnicStscKseMA4YRtvMp8UD+U60x4vkBeLPS14ot+bDcrvZe4TMHk/ORtq33obtoxrBm+UKoFweHSkw8N91VqAKtkqtfJWIME4E6OsJavtkq35gu3+PivyT969rzfee6i3P3io9zg6nF6sOWYsOfuulbRiJc8/3DuNfgTfmne1G4J5QyBnMmygBQZ02mCLZIJ5zct9vj5RFx1Rg/hrHfqsEpZaU1mktgWyXBmfQsAED6ScPu7cZQXtwVb6CBCWKgh3eMkRKBvBuQI0Tn0hzyoPiXoK4SHLlSFJXfD0+WGwTRt3fzYWPEsKD1nPke/OIFlT2uWS7Q7aJttYvYVOK+jsLnwnFDfpJsUz2srADILQwnhXWVUCb0STKdlG1sQPCRdPXY2mj84Lf9pRVgeR0dJWkm3ZlrhEaqzRI9ti9LpkBb0icNYMcClVlQA9Or4rIafQwPBtxqXu87341Z98oO+/9pbeeveR3n7viR6yzT9m+z8jsA6OjnTv3t2+UuZMWUtR3gwMrIZ5kMm37CteB+Uv3r374LGeXFqvv3+mb/zofb364EJvnUnffeuRXn3rAz3kzJtjxsX5JZOh8TpppVJM4D3F8FGN4BMTJF+sRlbKDUGLg+Adef201v333qPvivaCf/IbGCytg6aaCccnNje8aidXT/aNz7OS5fNqahttbYvrms+2GK5e7remPhfiP57twBvVJocObymFY0ztMJvPVCrj2GgkIdeqtfbzZoFPpNSEZps2A5SYFZkdnW423cEwlSaG4LaTdWh0wqXiChSZ4CmOwInHVIYnHdvQ0rMk8yMS1dytbVE2uKZkTw6beEJLHTRNeSjquK5T+rJTD4l8TAY0BlfYI1aik8cPtGSbTQDlH6rtL2YaZlWlFp2enOmHr7+tH717ond4oP7mmw/0SDOde6bV/ECPTq/0/gdP9NY79/Xk9EIHBHY+3xFLmnGrtkYekNZsXStWvxUPA2d8X/cw15rz5Iu/9htqR/d0NTvQAxbNr/zgJ3q0nOmHb05BenaxFHOJFfVKe+glAnNWKzI3PGRdaUBHqWnFg9owQ++h4oGm+x+8r+n/ESoEoWT7GkSKX8ieuWx4ZPXAZ1xyEiiUA/kzkCMTVUYeNNn0Cm+XQN4vbr0sFQLLstJWpLLFQrMpUU8XvLEY2TGulJ115Lizwb4lPgpERsqZHI266Gy77xAJVsSq2E6OkdtcKBZaOkgOMCdRVh1EvW3ZgEyxybZgB+oEMgqNnb/Bko4DItmmrwZ2c+3qbihTX9f0bcQ2hLXetEguSgwmb9C1Taa/oKVUjCt9EJ8+vN9Xm6HSN4/VxRud8dlQDMjrb7yhN1klf8JroE/+2q/r5V/9VT3/8V9Q5bOjj/Z0/PJLWmHPGWfBt95+j0C/1DAbNDAxjVN5FSDxvs5sT/scF2bzqhj+0U9+XJ/4lV/UmuLJ1Zle+oVP6OjuXf3H/+Dv67vff133n650wkPbmgc0sbPMhoHV81yTH00fc9VatFrny1dsEVq0PnizYcbbgY1G6lbokAcRkVpr3DX5101ZzpzljRnQfRmStvXbPGOLJJ3nn5W0Rh9S5Wtfw5G25eJw8rCSHJTL3uLJgM5TJDuF5MgBH5hoUDRgm43vNaUKPbTktrGzdp4Ea/6lge1uZ+oRqy7Ytm6nRHsvQ25ByLWDlCk0QDjXjpiScSFoYrK6k1rnK7IN9EKnT9jN3fZN4RZmT3Rn1LZ028gypbKFG8MhIH/qO/rjb8Zo1PnpU5wuHe0NOu6r1Kj1xUo5950vmx6ePNVvfOwF/a/+09/Ub/z6r2rJUeD+g0ca6PfouTsygT0bKuWq9dWFiptMcDcebEZ4s+rB0ifBjCf8/YM9Cb6XZ0UvVunv/8ov6fSdd/WJe3e04n3sb3ziBb1A8M95+TbnZX3+zdGsDN2uw4ODfoS4urzSJbBPudK3bY3ps2ElcHF+oYun2EUAFeq686m6zjvS8EcgFRMkUG1PhX63TH56eq4l/aUZ5iXr9CAbdgjmH1ySHe4pt93lW9NPly0S+gVfs6PQuxJoeUWWgB2GyU64etuCj4MnOA0+Z5Lv8aCZfM2uVCJI6cDqiT63+UTIIIv6a9gy2FO97a5AOnItmpwVtQAaU42NMUTXyZ7aXhO2SHSxf04ddOzeck5ByP263BH6S24MtS1TLhDG7Qp3Z3+ulxNwvOx+xJb97htv6/zkVL/5y5/U0WLQW997TS/wJL7PCvuxe8eaM2DL99/Xcb6fH+3rkC22ZKT4QhTZZgmPznhaFSvnBOfd4z194uV7OmgrXb71hu4sn+rjM+mXDqou3npNnzhe6Dc+/oJ+7aPP6Zdeel4fuXMsc75svAGZD3Mewo5UChOBrTB5LdaCSTWbD/i5MBfWfeu/uDjT/fffVeN8mv4DCSxjbwB1rt3jXnHjPbtzwKk+smpWvsNvElAciZraRJdku69m3U5Nyc54tl6wJ1mpL/G7rAJtIBArMPAqzYZWq3ap84UGf9rZ7rbN2RlESmCSQasqQqD+x6YyKWVPee8QOcUlfgIwEf3tGIJwAsUOr2UbwrOX7U63/WwFjsJ32aAmmR+q3RWvW23bx+gGnlX0ioFcDLwcJ7DM9n58sFChbkXwVVa/X/rYS/rFl+7qpRfv6eEbr+vsx6/qk6xqH8ex9/DOPl9zXrp7qBfvHOje0Z7y+5wmQIcyQ2eMZFWrBMA+A7BPgB7NK6v0oDusogvK+VM4L+xV/cK9ff2Hv/AR/fKLd/Xx54/1sXsHevl4Xy8Q+Hf4etJ4FbNhIo0E61CsAR1ns4Gz6XKyHf1jV2zKaiPKZ08fizEW7gXi8wlwmyB0MJVpR0HMWD2b0B+Cm3XFpN2wYm16Y4jQZFrRPit3cBsCVbZlT0Dx+rItcdFE1wna1L/QtXSybdlW7Kj4zbZGJihbhAxH4imQOk4oRqWQqYFRnUXYtzVWkr2tl7b4rk3oE8TUBGiBl0uhitSVg5B6isjNnfadsOOS7Btc16i7T915J51GTbk602QwmlKEV+rUxj3i1hi9JkCz+qwZ+A2r0nw+S21/R7nHijjjvLU/H3RnMeiTBOovvHCke3tFd48WOiKYnzs+0Eefu6uXWenu7i9UPaggoZYqW6SxB9O8FOUXkfdd+7+1fwn+F+8c6S4PSsf7Mx3T7wFb9QSiPOi5w4XuHcxZoQl8hI0ECJ7RbF41EJy2lYe7RjAmSJLHBjygbJenT085clwpitgmozXR0QCRkjfyXHbqg02QOga+F6gStco2bBf1cRQU5KRugx/Db0MDeiNu9lS2p7yPQ9pRpho1b/QpECIjYJuSlCDMhEs+sIgkt82RfkWs4tfQbHdmdJlytLYnWidwsy3bYNOVTiZl0GHbMI4oFTV6GcVgtd3b2aFD4LKpg8c2pbSfYGS7lCaayW3rdkqf9m1aepzaIm4b+LsWjdk5qrJlXJ4/VQZzvdxw5rxg4OeKM/YJtjlBMEPnxsq14WV4JYjnrNdH84HAmutltvmPPHdHzx/t6x6BuseLfNt0OqolF3aha3RLH7Ninv+LFtAOhqLnCPDnD/d0dzHrAblP/UGtOh4Wurd/QP2hnj84AF9of6hd+fl8hr5FxHsfqJxF50ykyI+PDJdtzaBdnJ+qjWsoN5cdDlTEKQUhdpGgjTxMRc/G8WVkGy/okqrUUa3KjhGcllyto4hQUm+rFvQa7Kmfa8ItpNEw4PQBn+0ecKGFLZMsMl2KKv4IjIz/iI6BlG33owXaC2XcAaznYRLJNnd14UFsK53Y7nyhBWwrzojgZvgxZmTWh1ekRsdkvc2OlnLApoEs212GZN1O9lS2pzx1t11lF5VSZU/1dnL0VPKmCx6QQrri5XnUqGVQYWYeHB/xJWlPB4sFwTGTeRDIL2AUVtl96p872leC63Ax6zyHBOfAIOb1yCWvhtjZZVclxSbGQvNhptkw8PqpaE6ne6UQmDPdW+xPwXjEikpAHgMHi7n25vP+Besux4Fj5BcGNk/tlxfnqgQ400Cmj6xokWtbNsC+V2vRxdk5zuYdg6PFBNHFUQbIWOwWktT2OlmI0EiQTn6Eo0gLJlPaNXTY8SYv2JAG4U2d7ZCfAduweKKRpU0gcbRrY/uaZ8BHlcBMoGbVzi5RqV8wFvbEZ1uRgWrqQadbyaoQC+cCkcq1YArXuO0Ur8vpTHEKVMco8lzpBKagisL21C6Kd+Kt2w0tPKZZuVUrygk8CUQtcgJKMrdneUstsUKnBGh+p7JSjpNXnDtnOKKyUu3zKunwYJ+tedCC4NrDcfM656vSTItSe6AlMGasVnt7+5oRVOatReyIDhWeYZgrDk95tphphtxaq1wGFRcVWQW/FFuuRcNs0GxWgZmG+QBUJsqcSTCHU6z8Gw2spnN4c7QppSgPDcnn6DGgYyZKrYOqC2PHULHqixT/2VYDt939Ddov2z3f8aRgOBttbesur8BmyA69A0IKTdKvqG+scJ3+oZsNE7SdXNuwI5lAB6NmuiInkFLee5ZatZjPO+8Mu+KzxJBtBbfdfVRsxADoIwnBI4BwkWxj/VRD8ZkrCjWqmcydJ0Ir/Bu2yclrt9rBJ+qiYNrZIdwWN/Gm7hkqenBdk1J/u2VatZ+SJTk/OazyGmd5eiIz0gmUJa+FLlhJxaAM80EHR0c6vHNXs8VC89kAzDUnOGYF55QZAToXz0gqtWrOCrd3eKBLXsKf8hlztdpILhqAImnDjhHZ/WGjKz3SrwArdsc/M4Kq2J1mkyd8CcDZYq6hVMLF2rCS58w3ssIZyny+UM6meWgS5eXqSgmWlu1AUHhgCx5f2JEpTXdJlHUr2dQAIdlW6rkraZ8JOGB7Q/e+cuOjyCzVBMwAa6ykP+p1K9mmzt3G1sCxKTLsIhfTNnapTxbbii8SkOFZs1vNmBTd9pbeJNsaoYu04ujFrnJTAa0z2A6qCJGC3wZt6eppQ1Uk2JZdtOkHanhGqlF46tcUbq5JXz1TQAAAEABJREFU7k15h9nP8oVuhzZB5EsTnjz9ijTSCRfYrk58wVhj6EojL7NbZj/MGx5CnvZ/d8O2WHHgvKqytSX4hllRZVvNINkWF05tnAM3uuIl/dMnfPvmm/5s70CL2Z6cYCO4hmGmYTan70EjwZJf6Tvh8+WqB9rkB6T1gSrwl1KRXVRqEWOJnCJEUW/VUnqgZoBmpdKY9Y1AjE9tKfo3Bu+S83LwkVdMD/kIseYJnGolYSZZ62O0oxHX0KYrvg+k1PM0YJwO2EkqOtlGP183qaWqlCJZU65nU2QERiZoaoLv8vjdtmyLW9epVuySVKAhtdtEUZ3OICYvtSqBu8HW8KT+Z4Jt5BpH3YDla0WjDLaJ3q4Nal1RDIzh8CoMASEGBch+6rLdaW1bb0/lTuRmW7bBnr0Yhmmepw6wMIctWKoqxhHImw8ED/3Xov7+8AEv4NcEqosVqLNBewxOAs3VKgxGMVsnQZ0g2DD4jx880enDMy32j3X84ouaz2e0lSyplKqhzrUgUBNUM1aEUz6JnrNSL5msiNFu8GzTQrIt04/RoQCMHDLoE/7uA1b82Tyr1ijGqkNra9g2ve18GNj2NxqGogf3358GGVtFik/U1N9+aJvsLUJmT4X0M4GQNWpvbw8d8Bk8kmVbSaVO+XTXNV0fSvbEYVulFHSu6DeoFuxCt9BESp9jYgSaKVcX+o9tTaVWbER56CvGKG2uV1Bo11eEpGBHRLAbaILGgGsLlIg8KcLsKia8bPeObHe8t45ClCMb/3fS7Zt9i5cK29z/7ssyfbeJCf4x5TgESmFZylefbO8waT4v2mTFeXSCQxhoNdXiPlNni7lmBN18NggSugveTYdLAu309FIVeXMebo6ef051QBYr5IoVM0GYz41S0QwHL+YLXbH957t92q5xSMNXG3jHRvg42khCX6OrmDiChjr0N06V8OUrzGxW1b9aSazkPK0T7bVUWJHDPXj+GEUpMFDOPaKSx8/dkO6eiRraCF/y8ARSk74GArGif+oaAYQmqRaoGvp0MVCC25ZtStsL+0ZgxyOlzrItja3npVRJXVF8PlOlbLnLrvSbc30Apk4beTtRGIxiOzTZU94LCh5Iacqj2FSK0AlDb00GWJUBHLYz2w7PpJhIadvIrxXASRT/J1/2pJNQwF1XMbgbrdkSsi2o1zctz8+Ul+hZCRcEYK1FJ2zXSx6URngVPZgtjYN0Bi7FEYMCkXW5XOoCuOJcfcA7zeh/eXapcbDWOP4KOZd8S79cjloSgMbRZqAXfHka0e2Urf6SYF0TpCNyNzz6N/KRupE8+BXHhtDjjBF6A2LXbDbjPBwYZBQrpWgOLfVD93XRMFRt0G91hU70IVJ409427QKiOCKBEYDW0Bs2xRYqgrKzpD2T1uFtih407nXpj8bXuE0P6NjpnarrO807njrbSh9r9IruJoBL2dJYHXd92wZtHWyr4sPYHkAbFXsnVrIn3C4yICW37Bsh6TQKBNST+z1Os92VSl2gV3Cz3WWoWFGWgj6cdvy2u7Kpt53sGbAnWviLS+8vOgVcSm+bLbwRGIUDgHnvN9AGqRpYkR4/eaqsbBE66dJU0atWq1RaMIAbAnJFAC/59HcJrHlgWfMV6sGP39T7P/yx5nWmTYLzyjq/GPX66+/pzTff18mTK+VX7e7w8CUe0C5WS51zRMgKu+4B2RTdNsjOBOk5Aziia6f3AG64p4gDLXGx0f7+QhvoFd1k6giODQ8Pe6zU82HoL/L3eMjDcC7qhX+wV6T4CKIScDTrcsatHlRL4aMir3nW2CNSwYdkdL/RiG55DdRCAGxk38pBI17EnlLT1FSGqq4rlb1/KtboS1GsA/0YYVuxPbQdzOdz2daSCTfBVa+63uIjLNCp21vK6N8Vtd0F2FMeFttdwRhSSlWhvM7soDJtybgmfrvKqvCnjbVLkR/8hl8qpYR0Dbav8dtInB3eQFbvWopqrR1EbyJAl6xQrkX7vGuMfsf37umDhw810nHvM6ILnAxcnLYmODeSkq/4/DhyLjwi4B6894Huv/euPnj3XS2OD/Xci8+pDg3Y6OOfeF75VDpyTjw+2Oc8Kh3T32xeNRJcxJ+W/UgwIlkM44ZgWRMEa9E1tNZ/JU3oHB0abUZW5AxsPlVWbFoR7PsEq7FpxkSLn0sxK+hKG/QspdJa+FfPJuyzc5NsX4OS8AEETX8b/0rxScilRKuJN/2MBKpEz+TBG+3sqZ5MPTGxoYC66xC+yAnM5wtaq4NIFV0zXoGslHOCM/wVO2ezgePYTLPZXKFFE5rEMOKfjnuBm013AChXBQodh93g02WbYLJsMzNmqi7PzIyWqaVJNlm/XIo6uFIGp409ydidF+MAKrvc5D+vnLpAr2d1GRn6hEBmfMmKaMnM6MZqVjjTDARhVq63335PDWcTexKBoNZUSu39FXSJYzJYI/w5m+Y/iH3xpRf04ic/pl//B7+pk5NHevTwfa3WF/S4US0jDm1Mgpny620DfR7znT2QZ7Ylfaebfmal3xXl/LPmJW8YlpyLL1hhzggyl5kG/CPShpV7hk7zYSCQR1UGL2fFkR7Rtg/e+dkZDzcLnT5+QJCu4miN+CFub8iIn0fyfkGgSngcc1u3lXvnv7i8Yptf9vbhnfwZTL3vkQkj+i3oFkhNeOKn5KbO1OFuFvnWdd3xZdWs+Nca+WkawTcsAsnTfsNucnV11dt0++hruZxWz9jMeHSx9DnltAefrnQezFTZ3FAk9QEpZWOseoowewrQtJt4etX1zQ5/6+Xp3tEuw07dJDNUO+Um29cQuakL2CYLqNcro6Ip2daSFWdk0A8Xe/3stsfXHKPfQx6S3uOpPM5pBMfI1rZ7TTMSkNlO1zgpIMQfHe7rheePtVhU1UFaLi90cX5OXDflJ8rbMHIVRoNxUmFy1KH0NmaVXTEg6wQmTtlsIVt+8ATp+QUyWekTBJGJ5UpQVIIz//ObJR6SVn3yp6sN8my4mkSGPqfKpKAkKfRI2QL96e9KyOhbKv6KfwPX7LTdEEDx1TXtFmJbtjsl7RDV8ZHVNEhoPc8NINhUS8E/lVJTVufKxNsFs11USpVt7B97zhbv+JgGhlA6UIC26y6lCWxPiJJPYCdXd1CppTsxTCMDkjxQUMpOP032xB964xaQQiv6cLJDn6g7Y6cSQ4nzJjw8gamUe6PvNYO44uFhwSBn1dywakVc5PzwrQ90esEsDR+zdcPgbDiaxGEbaB0IP7OV3rl3oHsvHGvYZ8uhm0vaJaip1lDMk7tVEJzV38VykQp5IUiHoWjI2wO2/g2r+Kg1q8gISCMTKv0smURnFyvElU5vuVuqtUxyJeXVVQJlYGW2pdiSoFoTPNF5eXHK7mUhknHLwErRpzHhJoiXA+rJRghYeAQ6jq2PW9v6tOdhB3of+AR2ZLcOwQPhCwRHTDJsL+heZe8ousbDW6AXWSU/pSip1tr7ty27aDZbdBmdX6QgZNeX7Y6HPqJc8k74qduNwtkKC04NS+kdY12crYlnJ2OXh8+2bAfthjcFL7QI4HDKDa93OopPuWT7GrRNrUlQASm3mN54uFnMZ/1w3le3wQzuqBMC4t99+4dsR5u+NY5stY2HINEz2pIhDHw2K3xt2tPR8bH2j/PF6VCD9zXzTAvPtV/3xYlTZVXVAHZl6hYqw1y1DAzBoIauo0c8ARAIY4JGjQAdeROwYWVsrMqjGnXx2zDMFMvnyCgu6Nu0oU2tRbVW2WYw19jYlJV5w/Hgkq3+6vJcDT7Ra3zRmiVZpRTtUkgd6L/AV1RVXQiIuQpyW8Nu9MhRIGdfHKSJXz31erAmfiK+cAPCI9rbxq4WFLDSt2sR7MinN3SxrAE7CngtFVs2Sors0Gz3ldV2yIxdlOrodLMt271gT3kvfOhmG4fcKDMMg0qt11zpcAch2r6Wm/IOOg+FBtgltoDlgl9TeVKRMjLCl9od2N6hXZ8ULGs+LChLK6ImK4UJkjkrUIFhMZvrs5/7spT+xhXjsJYZlaEWFRznSi+WNmz1+Wrj+ahFVlBVXV2steG4Vi8HXT641MN3n+rp4yvOgSudPVrr5P6VHn9wxQPVpR7zVL86HXjSLlohq22tW3OsEHgjbK9YQTdyHyiTz9Bthp5D9JAY8FGQsQVuHFHxcSD1+cxqSXmYesq5eM0uIJjtULVNlm16m4rxt40XMLFTiK55+qyMH32G7FTsENqm8dSu1ygTp8j8CNjKtsKm2ymTcckEaqmhfkT/yAnPmh2OxhyDmND0G7+nbgV/urRpAGNBP9Ej6M0Vxl3JttLYtuwJUhaJ/rgXNLMWcz7/uVB+9trJ2uVpa7szhWZPuP1s3hkghT/Qy4KgEnOn4vaeetuy3Sm2VYAFr1/iiKhVa9FiMdfA4M8YjAdPLtRYCZXtl7MoJAUm3qpSpZPTM335G6/pa1/8iR794IFW751qdr7W5dOVlqcr6VJi8dXZ2ZWe8s7zdLnRj0+e6CePH+nVBw/1+3/9Lf32pz6v73z/x7rMfz3DZJDVdSgMyobd6YoAXbFVh94IWHMUkJqGGQGDDSNHkxlBSaSySq9FJGuGcrFlwyDnAWN5eaEz+jUr6BhArm6l+DnxFhLdq1E/0seY1ZI+FtuvSOGLHuFLjihUMfydol4PmnxEBiKgZQJFqrrPE0+IVOqNkG4njHBpQ8A08A32znlyT51tJEq2O1RsrQxEQ9CcmCraJsr6MNBjp4WlYWEUC57Od3g6pEpIF9YA05X6tAl9wjvXVLm9295iN1l4d6UdnjzQZSltcNrf2bbxWocAcpEJBLwoNlttOGs2BnW9PJdm+/r8176tYT70LWcYquazQQeslKU0JcCFyqcnF/rUX3xJ/7d/+E/1ldde1/fffU2LjzyvxSeOpU8eafaxY33sH/yafvV//b/U0cee16///d/UvRfvsmpe6WOHR/rf/oP/UH/vVz8hFnBlQIbIBhIg5xw1lryDWrOiJlhFgObDQi0FXmyU9Nxzd8GlaiZmIoaV3rZWvC+MT7Lyr9dXujx7onQS+1peTxB8Jb4iF8lA7HFo4BkbF0ouOuBBcD6fQZ2uDYwBl6oC2IUKA9OVMRdtO6BL/NtrwCu8kV26DdhB2bJylYoN4cHXWSkLPBc8ICaeFiwmwzCo1trBxkZW06JtshECHqOFgqD022THUYFQwpMmAfU621NerCQbXiKdllspoRd4KtWpI1NoAXqKNSFtwbZsb0s39TY0eA2k0kIWNNvTbDVU8JYMXWxr//BYFXzA6NhVayEYrb3ZnC13pU/91ZcJCWg4DF9ptig6OlxoVhFGMAyzqk988gX9b/6z/4X+d//Jf6ar7/5E4/mou7xuuvPrv6SXfv0Xde+XPqaRL0cnfGFan1zqg6//SOMbj/WbBy/qP/21T+oTn7ij557f19580Iz+cY1sdOa96CbvnsSg4akVeFa/6LjHYB0cHcjovm3KiSYAABAASURBVCHACroYBe3oxeSBPtkjXgOtOaeNEkE68sAHRx+31I901gSFdin3wNIuMUWQm9Le3kJz+gy+g3Hr5+KMnYQIwF02JaU+KyJErvQhla5j0UCgBRcpR5FakCH3epEyIVOfwBwYm/l8zsaw6bDmmBLo+qJDgb9fIXTkmZslXuTBBxXl6ASkd2RTx9UgBGwK4LbhssaxKUakDvL2MvkEtjGW4q0rOgRukX4Kneq3MsTgMggTk+XeWeQ2ArEy7ODosZjNZJyU6lqKSq0qQ9Xpsukb33sdfOhO3SPQ9vYGHbOizGrR/mKmj3/0Bf36f/DL+nv/0f9c//Hf/0+0f1r1/d/7K33/j7+gd771lt74zpt69xuv68EXv6vy3onu8fD0sRdf0jGvpg7v7fOQNedd5aBDXrLTrVBEI9tjtvUsdBse5NZZ1Te4mnMqsac9giUr5IrBGmGqNCSc8KuUgCl258lWjYUE6Ubr8wsteVhqrMYjW+jkJ2TGaHxgFdoXibvBhQyJ1gzuDP8kqNImoCToVAdjnFqHFGx3su0UewfpAkTRC6dD39aB5UopUAu+B1zceW1ybFtudwOR7EknOy0afMogU5OBDvRymIQiRXYYNaUoDdaNCN1FCgieXa6oyo2r85Hnsi3bQa8hRfuGZvuneML8YTk7WhwzAfrimQxi6hIA0WJkwDcMcOcZzba46cHROOfNcNQVgfGFV36oizWOwFGV/md8/Tk4ZEWZVd27c6znnzvSESvgnV98Xh/9j35Dn/y1X9Pd+R0drme6/OG7Km8/1ksX1scP7+nu8R0Nx3sa9wcNB4MWh4NK2Wi+DXbGBfXonQDN742u0G0Jfsn3/DVBlDIqsOozkPE1+mOWEqixI3gx40Wb4I0VMLYueYd6dXGui6cnIlr7ZAs9YOMbxjXiGrkyvtECp9ClVvgAp6vUAapAw9+0W1x6k3Smm2RbpmhzB7jLtjKRRMoKmHNmh+gKzbZGJk9LGZwG1/yt0R/06BsZ22pYrGLHYDFDJph0kcyPtsn2hJFjF9tigw2sk7khw4BUVEsVbMrNNnInvijxLIjkLQh2d9A22d5i6vRdW91OiJ6K6Sf85MlGyV0P4xTOot3LZgtB77TBIWLwCRW9/+RM3+Ahhn1SGKZsSQvOY0dHB7p3547usJqOWmo4xE+LUUcfvad2uKf5nSPdfel5vcwXpuFgIQ6wyi+RNM6XdW6VRUOHUThYM3SphlYLA7/hfLxWAjS/tLLmDJr8hPera1bTDOCaNw9ZVfKbTEXur12WvNNd80CFQ5W0YXUN78B2uuFBqvGwt15dEHArbbCtlKLwZtBF38Iv+Xur4zRy0paWtxyRZYeBJkRtfE0JOSNuwplKibr4TVPeyCM/vEENj0EqEz1973Ihd5TpVTI6pS4+aVByDk0Q29RvZUfftE1eamFYqLAjGgHktlVc5R5weibZE1+hLoohVtbYeUpvY9XMRLQ3hoa9oJRAIGFP7urJjqwJbPe6LhO8M/x7bnbaYuZWfzK6mQZlw6qwZpvLllcrKycD7mI0HbUhWKOFeWp56YUXaWN978dv6a33HqjUokids4o+d+9Y+zwwHR2wItJ+xVO4yqU2w1JHbN11r2o2n6mw0m7ofEVwrcooE8jjfC3XjSrBmn7otdvn2ETnWWFWBFHXkVXlcrXS2VrE+Ay+jZarK8nmPHzIamjlNdLyctn1G4YqY0tjgDeb1idUI1g36ytdnj/tD4K1VA27cbARZbjVU9pB6HhuK4I+k8WGB9/Ioarzr9EtZ+AdrZSCfl0CMWLZE2CSRsZbruTjxINPwm9boh2qauzyiwb0q4BtqopqrV1W+IMnL7UoE6eIZLszgPbLds9v3+yJZscQlEQBKTT3uxjwKBpyAm1LRFlh7ZYH9GdfRXZVrRkg2BEysuR/mNf2h0m93PsDS/8Jzg3BucG5V2dseeCN10hLgmDNlmoGt8C7gX4//++Qq9764LF+8M4jrTnEjmybsPQz4z5fgUqNrRtdXZ7p4vKJykHT8794R3c+dqjF3ZnqUVG5N9fw8p4WL+1JrLJj2dBDtLGKAlLFP+l7Tb9X6LJCv2yvl7yaesq71Q/4BHt4uK9SRQspZ89SxKuxPc15iIhOMb+h36o/DDWtCORKAzPwjYC/Oj8lQC808rYiX7wgq43ogT9LQZimFBsbtJTyK4WXrM62ZQOqPTjH+L835QZj+EOzrQKIFIkmryWYVIpVa+1ytE1Z4dM2xd4vcjcAJy7J0mw+l+0O+aXp6JlJU0vd2k2lSLa5qzNGEf2ctOssgsJiOZlkBhLTXKdZBrp1jhRfTGbqOu3k2FPAp2Lq17KdIu3SKvJS3uW9alunzruTlYcDy6w6g0xQts0Zr3tWuiQoRpTY8OQ8MmAb6grlQj8uRQPv2772vdf0ymvvyrM5jplpf2/QMefJYTZoqIPG/Nocr0TOLk50gdy2t1J9oWr+kT0N5D0w61L2Riza3eiK/KHOVMsAHTsJomzny7W0ZEm5Wo46uVzp4em5sv3ePdrjYXyJbaOuCBqRMljRvbJyjrRvrNQjK+aKFXNwYZXZKFv6OvoRoFdPH6ux5c95tynqK+MxYqtk2ZZUyGuHRgSveEA55wErPIENE2DiKX3H2fm24CfbtJ8uhrsjtjUScCmM+Da5baVdIEeI0CuB23cc8vSRIG3wpc/IHpGRjyLJ89CGA5VFhHFKEFBsUx6GdLLLg9s3iqXcIewBTXVpnhBNZyG1iazOQgOHSJ5rJ852irIng3rh+pa6Z+mwUTvRpeTRO0DPKFAYkPA0nLy8eKoVsGZ7ns8XOEyc+9asOivFKRnsiMhvHxlvj6r67Fe+rR+9/b5Kqcr5b6il618oN1bf5QVbPIGwZoUSfeA8FYK/UlcoV7ijA60VPWzL24GFhf43yrvPK1bNFQ9G51drPeEF/8Onp317r8Wqw5xVE5gP2qB79E+QzuczXV1eKnrMWXVmTJoM4AWTppTKMQDbrq40sqquyXEHqzAreRO6WEmhTTnEIMA6Kzk2dcpWV8hYIiUGAm3XMBUBmEMLOTkdcBm/uee2lVSwx7JmszlF97N0fD8MM4nGjYDecBwrpagSuLZ7n7E5cm2raJtCCGyLso0MNIFwm05xW5f6QHgCUqFNOuo8og4znQLQKNuWbXHrQFjB0cC5QheJYuvRDZ8C0LZXo06dFroxRtepESAjq4tNHV9sxuVTXZ2d6nJ5oThimW2VYMrMFY4hJrXiM1BWqjUr0hJ4SuD86Ze+rXfylQmnjWg3sHLNFgvN9tl+eR2zwqFxYDqu1djc0GgUKFAnKJVVt8rIEKkBG5Q/5xx5xUNRntbPefJ+zLvTx6cXEsF2dHBANrBy7+vO0VEP2CsenGLTiL61VAJuZCALgTDBAr3yl5YbK2uC+AJ7r87PlD+Js8a2avfv/Y3VKYHRoil6cLE6xvvSCp9coQvuU8tNIqeugcDfwtzzlAVmvNLIwZuUMQ/Y0GlPpiTbGtG7UBjRr1EHN8JNoG40G2bAgL9K78+2bHf74nPbSkL2hKTQUCYQfAe78i63fS1wxyNNMizLtuIMS/AB5LnSvlGHRRgIBYZGlqbJEwzJU7apTN3PgchKVV/52M5KsdIk5zZGUZuLM23OHuvk8WNd8QrpkhXl8mqlnHvSRxxWeYBZs9X3hghbsYpkJr/z4EL/9m++rpPzFVS0ItiJDQ2L+fTif5hrNp9pMasa6HeoRYv5oL05NJ6oF7X210oz8mEoigdGBif/JPmM7XyJPlesnk/4PPqI95aZMLAKMV2O4B0gzGcJyI3mw6BMpsZgS+andd41E27cDvxIADbq+5eyqzP13eOKwNeoDQG4ZpUcc7wBH1nKsYrAHaltYsj7eEVGBqaXkTX5yRI9xreB+D22hCoItrtuuFJJqd9ByhU7Sq1yBHMfCMpSCljRSB9rFoXwhDftUjdg74g9S+xbk5dU7sD2DkXxqCiE3dBEsp8tR/AOqMZ5pTsF0xkbZMTiVAAJKLJ+pU1H6GGHp80OT91tPOUbiA47kEZWztQNBEyCc/noPT15502dPj3TOKIPAbEkAEeYWhuZI03OQwuOywAG0rdlgm/Q99/4QF/6xo90wvks2+xIIM+HQoDyRWifMyeORgxypKEaKBqG2vNaizq4aEpNa1bd/Puki6uNrtjWH59d6BHf+Vd9cjX4xWoiHR0skJPBW6tgC4OATAIUn9vmAWijNcHWCMw1239sSR89b2AM6Dln0Jk2ahxDNticiSfsGtOOydHgaQRqY1xGoM4GzRdzumr4aoIGf2vGvqKk8AZsp4jXyIJTHEF7HW1KKehdZHKbsGxNG4Kw4CObMkEpWs/mFTur5rM5fY4dbPc8R5ZMyAEfi1SA6YIBndRwzIiQrDaBjVHaYrbBRr7jodQv27IB3Si3RqmGMnFA54fTttQqcNMl5O4YmzoKNjkQgyl2uTQI2vmCYHMyIK4ZMWoajMo7wHb2QGfv/FAn77yuh++/pzWrxZIn3lNWqqxgbvSNfZVgq6xQlLRhsMrQtNibq/Fjgv3s9Iptnif71x5wRlxrRaB2m1D/4PgIvYpcAZsBsXAt/mkdSh+cotg94odsoaeXa1bkpc7Z3h+en+vh2TkrWCP4ZjLLz97egXK+rLaOmQDiAWqBfpW3CBknRKqh10hAg3AOxWZmSGV1SnBVa1rRXXnVdCZdnXO8eYr9a214mBoZiw2+GAnsRruGEw0ImTNWrAF/jNADqet8CWTkNjXtUuqCx7YcWdYU+ijAMtlNg/DTD1UKX8GA9C81uUiowVl8pfgz/dlmDEfZ7rS0EwaVWrQ3m6nY7pW9Ajw5opJNEJolF24iYWwl29BhAhj0+rLRgNIY48jTIkYFKD5z2amVbHcQKXxxiMFvrmdLMWrN+WrFNr66OtVCFzp7+3v64Rc+pR984c/04I3v6vVXv6knjx+x249KkCwJ0gu+tJzzlLtmux8z0Og4aTtZO+LUKwLRys+oK44EZ6eXeuudB7rgNdCGhw8Be8z+ymrZaJ8AMTaXOiitUo7+sWMk8NfIvEBmVsts6xe8czzjQWfDSjYQGAWf1lL6wKw3V3qBr1bzGVpFdqmqSL3gCX/FarlEzooVcWQ1X7H9NUZ/ZCwunp5L6LBmMmxYqdecJ0+f8HqN4Lu8vFBB/oi9thgxtKONADeaIWOoVTMCgRrIDRjDqBEd0kbcYBWsfQImD00WKTWSbcUnItlUAGm/ZtUe6avgH8RlbnW+Bd/+7aL4YI3eyaNn9EgeO4Xo1BWRwNVoIDHzAQVnNjbwRiWXGj+jLWNwyjb4FhDRr1KLCvUj06RQNxlDF8ZmBGXgGjO1M29vbUu3YdrSpNt42o4Sg904DxoYL09ZId/Wa1//or76mX+rH33tK9o8eaSTd9/RT374us7P17pii1sRjLUWrXDCfBg00Md8VrXPU/DIYBZWr5HBn8HoFHANAAAQAElEQVSTugRBY2BhRQZnVnS7WpmX+Cd6eHKqizyAnJ7wIDNon5XO+ESkDYPQ0HnFKASWyE4wPr1a6YOTMz0+XeopgXPOE7s8KP+rx2I206zW7q/9xUK/+iufYBW39hYDq8y6r9rxTXSPbhnEAz4azFBuwSSJP2oxbRbIkM6ZgBvszIQ0W/zV+YlYGLVmcoZ3xH8j+m0SNFtojFP1NGYb6jCDwGywb4CxB1RWyg129npsZSTUYOSExFceq2C3Tc64ixSdbcu2Si0CgV9MgkFTnbpskdZMtAMeDkOn2K8NE3s+nymTMPqWRhTFuam9zRh8AmqyNaJK+EbTAeDCLVWAzVC1puKCPsbIsc+2dNAwrsGTy57aBI/s5DvoZWRkZqeNaNe5CehxXOrBg/f03Vde0Sv/7ov668/+mX73X/2W/vRTn9bXv/U9ff07P9Dr77yv9x890AVffLJlpf1yfakzBi6AOGVw54N5GKmaD1UDDowZFol+4pzoUahb8rIyMzgBe87Av/PwXO8/vtAFT/oJGsVC9F2yKi7Zupc49gr8jFXuCavkA17/vPvkVPefXvb/MOyKyZIx3F/M2I6tmo5lVs+VGsGzxxGjItMESibOUM0KU3iPe6lSqopEzg1DhgTpIqv2qCs+IIy0v2JX2dA+fVzxem2zPNfF2RNtmCyr5WXPR2SPsRNY02ZDXoeKLwYxK3jgwfPQ1tgSvvDTnYSdJk4KkMDsNIUc/glsQ9leGfCUk9N2RIfUNPSLzBEaVxcTv8TnNvbOBs3nc+KnqdZBsTN2w2iADiPl5wIK0GEEC8cKgeqkdt12NlvIjixoYYS/83YO5IcmEoZy315hAtoWtrzG0++9/76++uUv6FN/8mn9xWf+Sn/4+7+nT3/qz/QtAnUxnykj9vj0qcZhrlNebFecXRl47GR1orpWPXryhCDYYPigwqDPF1V7+zOFd6A8ElwjA7Lpg9e6/rUUVt0VsOwDC1E8Z+nByYUesKU+yb+CRM8rBvmKtj0wCcrocHJJID99qvdZcR/xpH7Bk/uaAdqbL7S/4AGLPhurtBgsUMXOBUG7YcWvpWqO8othho572idoRwLmgmDPamNZI+dTuhZmImIEJSzRI/W1Fq2YIJf9+HOhSyYnLbTmO/2GnSKB3JC3QefAmBWUQJjRX2NVTDmQidlXMOpDpwkx2ggc+mMM2xa0TSmX0kMJitFJso2/B/KiUmrPbXIVxQ5uqkw0JErwrvDRipU9jVu/jXItfZWmCIlOdSvZiNnCLTIoChBgUapRGgO0Hd14Al4onWWWWEKuKIIhhx40JcoCkNEZINIcB4BAN0a88ZM39S9+61/pj/740/rLz/2tvvyVr+vb3/u+RuTEcaXO9KQ/oTcNBGplu/zg0UMtGajDwz3lq8yKAc9/kjDAe3S40HxhLQjO/f05i8UKfCHbuuSclgAKf2PwExCnPMhEvRUr58hgCudVeF2qzngSf8SZ9BFfgc7KoEvgXE2nrJ6PCaQTtvIrzphXBH7sGpgk+3v7BNtCi3lVtt1uLJUlA1Ckw8MDPXzImZlOZzwYVXzpKSr6qjbLQDKB1tsgq6WooVfD3lkdVGvV3nxOIFixZYPeGybs/lB1hU7x7Jqz6wY7RtqMyOrjhw62U63YHXqCc4PsHex0Td2uzW08tC5ge9skqJFbjGEJeiBxkur4oqB72vf+4BsBzBaDodDV1SHG0DFjUzYw6EPJhuFD9J0iyW2kINWGj8HZBd9AsJipvWaw0rESvfBFlKeee0+REVqjTgBiVGiHTvrDP/gjAvNP9eMfv60fvPqaTli1FgTX4d5MTx+f6vJ8ybZ21QMrAXjJZ7pHjx5rzqe9sc51nyfwt+8/1jmr3JKt7fBwrqN8QuQBx5zNZmzxecVUqzWb5by3UQYlzsnW6lJ0wgtvl6rYMPKAkdVNKGcCJ85mDHRFMF+N1poAHWdzOa9qCBapqrIi7S9mOmAFPGbC5Ml8QWQOMRSfIEbxWZ8ArKY5W2bCuVblqT7f/xMYmRwzJt8MPRsBW5HvIlb2K86WS4VnQN+9xUwVeq2WbfDCyrPR05NHuiJQW6M32m8SpNsAnQIQZagTKeX4IXlgxflwA+/UNu1vAHa6nsq38YIujX6ISa25xVeFSRLf2saFo2qtXceBSYcBmnJd0xv6FHgX8zk+EnakB8A29+kKk31TnqjT3fEQaPJGcIFKYYW/dw5txUyP9CjWZQlV4GnJW+6SbVgwknstlZXyc/p//X/+ob7z3Vd18uRMJ49PlP8WpZai85NL3X/nHX3k5SPt7y9oUTDsSHt7R3y73ujhg4d6fHKlV773tr763bf1+OlKjYB68YVjzXmFtGb7veAz5SkPOHNWsT0m0sHBPgG0pwRiHFtx3FCLarFKmamRr9lysmo1Vp6sSiMrU+uDzEt8AivBMSOABgJ0Psy1z9Pp4cEe7zP3+Rp0qOPgBOmCPhPcKI4jBDSZn5EAuHd8V5XgfenlF1lJ93X33rHms4HB3JBXDdugg13zRVbJwja/QdSIHLG4g2fFi274diRAVkzGnD9PTx7zYNiQ1dSgp7+AWDmS70CRhr/Cs2H2JUAzdjn2bNIOQGtktGQdbPe80adt2Vba1jIo/hDjNkKLnED4AsETlDSjVzHZ1krZLl3eUAel4oq3FgUZpSDEnjqw3ZkiqCPcgoe6g4ayDenpqDFLIkS0C202n9PCKLpRHNUYAKzSOEKjRgix+w0dcBo0/KHf+h9+R1/66it67Sdv9X989uDRicpQldXkgwcf6JLZ/OjkqR4+OmVlvNQGY+7z1P7wyVOe1jeq8z39+J3HqvtHOrpzpBfu7mkxjJz5ZpqVohh7fHRMea6hWKb9nMDZoN+sB8OKwJT2FnNdsPKKSdb/GsaIgti47gGwwg7sGkfF7jF0JuJms1QjWBOAcwJ/NlQCqyh5wPQf19dSZIKt9P5FalrQX1HV22++rV/9pV/RBr/O5gv6GRm4K4V3Vgc998JdRU8RWDZNudJX7OirMBNoNieoCdJUzwp98bbjJz9+TZ/7i7/QG6+/wZigN85uTLolgy+1vnNkMRmxacQXa9r3vE/CNb0QkP1qXaeMcYI3+YdBok8Xyern4BH/0AU2LlRrZSW/YkFhQcCA1BnGFcclY39rhTZr+mj4/1IrduC9/X0dHhyzguKUXWfaJttbbMrQMX11mCg3d5pTMN0VnDiXGYAYKlLakXE1BhEAG3FGA/rYj03f+uZ39aMfv68f/uhtzeeHeszKKXp68OC+np49Vc6DDx490kc+9kklSE9ZDR88fKAnPPyccb66//iMoGYVZdX94P5DXj+9o5H3o1kNR4LniqfnPGWvGQBeWRC48+6IU96J5oxjBnPDoDUeJIZZ7WfbgUCSNgwgKyU6GyMbW/1IoEb3xmdD0UYExsjkEf0kQKuLFgTKHDkzoA5FHhBQjF+Ej/BIIadMQbHzkIE4ZjUvZab54kAFGY2A3xAkkbEh0DYM2DmvuJacqzN4I37LmG3QCfV1xZuLDU/xtmhP4LGCLug/wfiEyf6P//F/r3/0T/6lvv/DN/X+/Udao3sm3Zo2VxwBIm/DkaUhd8RPGwJ1g60j49QAQU9/AZTuY9nr4pdbkLol/mA9Cgq0fhQD0Xw+70Ea3HZEaoHtDUesmTilVpValF1iGCo2bbTkc22xLXuCXePkO2VspyiYlGRPZduQABWJFUdyF46+Skr7kcKo1n88EWU82utw0k/eeJOV8xs6OT3tRj9mq17hsCWvTuYM7pzVIwN2yfb8iIeI/b1D+sJovgwd7h8wM2fdkAT7rIwaylrPHy90zHl1hrEjTn7CC3sXK+fRxbwq57vZMOjsKX0SYPmtpRl9DdU4rTF4TXWoaDvy5D5SXmtDsDQGrqFzw5k2ajBoxLColMEr9tONIjur3qxWVQgF5lJFbVMpNMxVRGroW3XOJ8/wLQmqCwbkiveWFV2GYVDetYp+za61ZLVOYOEoulzLtqx0v8a/40QDi55U8U3hnHPqJRxmZ9jX2+8+0j//F7+t/+63fkef+5sv6xuvfFff+d4PdZ+AHQnCkUkR2OCTlLMyJ3haxhBIHkCgUh98B6Glz5RdCyo2SE22sbn03PYz7UoJ30i9qZc20QE/boDUjeQjOrGoNO2SHeYb2NG38Yf5DAzKht6SAz0PARhqpcNChwVGLhyLtlzpA0BQJyHpvfc+4Nz5eb351rvUb5SBiHMQA7ripfi5cm4sjiFNGaD33r+vR6wIp3zL/gnb4sOHj+FZMjMvld+Ar0TMvcNBxKFWGWhjOEF6xSoqgmyoI05aE3RX2lA/4pShMoCcHaXCy27orB5DLfA1NlRpTUBugBG6ArTpqwo2GGULPhuIwAGHz7f211I4WgyaMcEq+ufd4cgKNaILgpV2lTYLtvNSzFZ2CHmt2LWmD9zag6rQtiL/itdFGybHiB42rbmie6W/+XyQbbkUwEpasYpFzt7MytaflXbFA6Po68nJuT7zl1/Qv/w3f6Tf+u0/0J/9xV/rO99/lSPFmqZNsW2Nnhv6agRJYIzusRvFNtTBqIz7DiT6RdeGDlKRKMMKD6VSsW3EdUwkiNF7BwX+Gh9hRwUGJuVEqxJjuceDb7FN4eYijHohnXeEW2gBFYsYg/LsZU8yIjx8RlmpKTOfLKiymgq2BuH+g8fM4i/pJ2++S1BcKA9DUXqN8WtmcEN8ZvAZK+UJK11ol5ybnrDaPKZ8wpP7BYPw6OSxhD+e8m379IwX2jjg7gICMmasik9PTrTHSpstcm8+aMDuNYEaJ+/NZ6w6o/bJ57M5PVqXF1eqtBtmBCtfgbpOrGAjs6qhW+ODAU9lYnnq0NjaC3WIRY2mBFPFyJ6jSyGoDDS26Mja8OqJpYIJOKJLYQA32mNyHN85VrbGy8sNrc3Kua8jvvlfcpw5OjxUVv09grkRNKan4vQiVcaj4vsqEv1tWGUzuWxrBD8+nBN4Syq5qF9jwxUTk05kD1qzF3/169/Wn3z6L/Wvf++P9ZO332N0itb0syYgY/eao8/IStZov4PYEkhZsuyivMccaZ2xs61dymRZLBbY2lQIyLSz3fG0E6mUSjlW0A4BGybGnMEamayF+n6ls94BPCMUR1hwgGK/wkN7VpYmmwrAJu+1knEYmmgndKSjXRvsI0hHbRiwT336M3r1R2/o7PxK5wTbkoFoBFyhfQbllJfhaWtEX/Gecj6f97NMVoUNzmv0MAyD9vlMFkeK8gOOBwc8GN07mKkRVI3z2QreK16UD9VaEHRlqFsXStH1gDcCi0XVmsFkkSBPgIxKkL7Hm4PLVcPxgQ35SmuCuzXOpXw3N8HJHioz6IGyHjtesNn025gkRIlE/RgcZ9tWZaXAecqgZfXLw1p0cZnxSu2UfjaaLQZ2gCVNJ32MzIPFvPtvmFVkSPOBlZNVRkmjNAwzxFqz+dDbjZxdMwlXHB1W0XPyqwAAEABJREFUnF1HAm2DLhsCb8WEWbKrFPSJb99974Fe+faPCNJP6/f/6M+l2UDwsuLhrQRpI0BHfJr26a5lMEGSB0A1YrNljeg60kd4bauUAm1E5yrbSrKttAvfDjK2jcqUN0z6tK/0X6D1y54ap2GjIsHaK37WrfPChaKdf5tblqi7oSFlV1cqTpzrv/5H/0Rvvfke29ml8pCzYfBKcW+XLx95qrzkHHrJA9CSVXOPl9xUSnI3tMUBfbCrNgRQI7LOeWl/hweNj97bU8Wiw+ND5beDzCqxYTrdubOvu3cP+spEd8hpesrXnrz3xLOU10qqBM98MRNe1Um+wT840SWfNkcmAD7DqaPWTLDYF73FJGgJ2kkoAYq9fMlp8GT2NwaqMbBigNNG2IBrNdBPQ+BAkKW/K9rss9KXOqgxiQo+LC4KzOCxm/JGY583D0bAYm+mUtWDsSLLpWo2m3XdXCR5jR8aRx3rkAevNfpt8NkGvZY9WEdsHpkEV7RZga+7bQ8fP9Z3fvCa/tk/+9c8LGY3wRfoPLJtMoyyDe8Ib+sgUuyY0/eIPWv6SNm2SinXvCsWn4qeoQVEStl259swcUohHJu6HaK/2L5eXaiMMG2kPhepB2u9EUhXKPkOUOtasXFLtP0M38igSE1Q2eIN1ygXK7P2P//P/wvNcNgHPKk/PTvRZj05KGfNK77AaDTv7Sqt1dtktp+zfe/v70ekovQGZxvj16wCV6wOx3yFOSIgs3q+xAPS+em5njy6r2E+U4Hvgm/q+/uFs+pFlyGSbRyxpzkrxSHtE0NnfJYstRBLazhYQXDq6x881snpBa8+lloxQsSZNEqNgQ6MOFYjXiHfbAO1oR/GqrGixBfxAE5TrUYf2tJ3Vq0Fr8ZqKZrNFyr8rF11wYQ7OTnjvD2qVmlBQI4M3By9PvaRl9n29zUbrPkwV0HebDbI+HZvHxkE8QbPVRouZjNVSWue7se2RJeNDha0ydig1wZdN+i8wocjK78Yrei6IcCyQJydr/Q7v/OnvP77fa3wX87QDfvTJnkg/AGRjB2lMm6RT3Dt6AW6bWypSpCmfWhpPwWzlOeD6Cwc21jlLzgrN/S7wo8VXUtTUtw4YUJZdJFUJmjkAeiGZlOWcYWELkpKhwGjUAbD1IdOvMl46uzphf7ZP/kt1bqvH/Nwc872siYAlgRlFF/gvDitsSJdsXpm5YkBcdgGRR/yWin5Ht/QCxqHryB3fzaXyoYn8qV+8cV97fPF6e6dg/4CfqiDnpw80UvPHSjbncugeYKBAR0xcF6Lju8cEXyXOiBIo79wkqm/RL9zPr73oGF1W14scfBGGwxeEZwrBrUlMBlQlnF1IMrXOHbD1rrG0eljkrlRwS/xTWOVCV7rTJUBnRFIKeer1Ne+/aryP4MsmMD7+3s8JM30hBXtwYMH2LVgsjfF8/PZXBUdRwYv8qymFTuN4nPsytZtW0vqay26c8i7R0lXnD0L5+vGLItvx+gYnbFhJFhHgiv0DfgV9id/9Ydv6K//+staMwYjujfkI+qZKzTbnWYXhn+UPZUjI/XJ7YmWPsJc4hNIycMTWq2DFtgXvwzUP/jgbZWG05vg7FC4F4mANHOwjeC4xSYa+i8bG0eZepHIFQDdXjHStowDG45L/ujhqf7gDz6l9z54qGGxUAa/EZwbBr7zo8gp2+2arad156261Dgea2VbUTiGhMfos6RtZv8VK8SG8+MLRxv9zz5+R3uzqjlPrlcM2IYgIob0HAFbh4WeshJe0ccwm6k7jGCcM2CRvWEAJicx2KwqJxwZsppdaaHX7l/o3cfnWiJzSd1m0wj4EUjeGLxRGwa6MbBKh61JyFbfk4T+VUO27VrY2oduS/qspaqUQSuOEj9++5EePL1UPkBotqfmoZ+vZ/hrTQCVvlpKzo+RTn8VefvsLHPsmc/nqZRL6WfbtEn9Yj7gE2vOqrtBP9uqTIxGsKW8we74WKjcxlEZjywYgexeIyvMq6+9qbc5o8as1O+gQQiINMlECIJsdznhS30geEG34MkDwePT4Km3jXXY1vUs6DzTmrcXhJKpMN0ACdYEokov29CoRRfsaIABQQl9Uigd2ZZtjQRYxshdatETgvPP/+xv9OprP6FePPzmTDH2LWfEyWsCLTOlVBSj3BjYkZlNSUikL3hxZgyIM6/CP8wY5LkgK1sgwvRrH1vo7sFA4F1B32gGz3oc9RJfYNasHLXOtccZLzKyKm1WK7344vO64C3BYjYj+FaiQ/RvKi56erUWsagnFyt97ScP9Rfff0effuUN/fjBqVYE6IZVdImhGyZwAna9bgRpo+9RDWc1+o7OFJQBKLVqYNUcOE9WgkUMZKlVF7T71uvv6EfvPNC9u/f07vsPde/5F7Q4ONCc4Ds8vqPZbIGdezRZ9eAShs+Qs0fwVvxcq5Et6sf+Wit9b7ZBbTfeCQ/sKBXzzDFniT5VA2NVGGtFV2BDUCQgo3v0XjPp1/goC8b7H9zXl/nKd8qrvV19eMPXy7THabKNuMYYrHtu+5rW+fCJPdFso0fRnInVJy92RAfIiLLkouyup08fqYgyrpWCdNDPSA1akzuvCCODF9wM+dbVGDRTLjjt8nKpL3/tu/req2/0VeaCbSOdzodBDWX7tsIMXhFAWQWFtKucP6gTRpc+40aCZqNaika2rM161BLH0QXsTTNWwD2eqn/lI8/r4GCOwQNb2RLYRIQO9+cM7gGBeEn7DfyDot/IUeLOnUOtWRUb/a2RO1QGsUkmP+UTXGhXvGpabqreeLDU33zvvn7nK6/rn3/2FX377Se6QJ/8NZFMBGJWxBrBK2wVgySN+AJxauiuYa4yo2/0Vam6WEvfffeJPve9N/XtNz/Q0+Wo46M7/YFsjW61Dt3OykQLPn1+HWUOgwUZhQE1hhSjM/lsPkSsai2KPcOwkEQFOuwNTUf4RvjXQI4D+3m/KHWfuEgJoA2TLkGyJrineBiZdGtsGfU9Xuj/4Ic/xqYNEhowtUk7Gvdy8g2LjNGtbGWm3rZs05axxNe7PkZwVKAuskbQDTwbbZiAS54tDOX8/CEBCmIZLqQmp/x3XXZ4G8LifnDKwURuF6GfzM/DJ+f6/utv65RzZibrCsPzW98D2x2dqWFMgnTNtjudmxqLIZIIzhjWcG70sK0Ynm1RuGLZ+ZdUjZxPRv1m/guYu4cMjrTHjGxCB1bFO8cHqrS94P3o3mJfawJ7SUAuOfQ//8I95eHh+PhYRuE4peGYODaBdHbVtCRQNgTupp8pRy0x4sfvn+jrb5/od7/5jv5/f/lD/Yu/+YG+8Pp9naytDf1OQbrRCt1HzyRWzcY27gF18xdK6lxvPbjSn77yur5Mu7c+eMqD0UpXBMcHDx7r7r17mrMybmifV20XvJddsWuccuS4k78TxcPgyKQes+Kxys0Xg+bzmRbzhTBEBVvWsaMO2qBMJv7gjV7gmJPJnH/JakuXl1eyzRg01VIAa2R8EjzxUZePnDFjRL5Cv8997gv4jAnA+GibGniAik6x3GVumLwh2E6mBTYFCW/Anujpb73tN32MBG1lgZjzcDhbVFUWn5KGtyECUrYnITs8xV1dpzEgLA+EDEpDYPzAQbh4vtCX+cae793r8UpnfPfOapSzXWGW99UKPmGgcLZo2YOUPAp2pXFOAjNsGaRL3pXaRUOpSpoT6IUgOpxtNNsrBCOOJ/jim7yOOT6cab5XVeZVV7R9/t5dVpJDZaXIFpcVuc7meo/v90uctMcL80ye1UZacczZsE+smAzRoYDXuKMpf0ZMjy/Xep8vMq8QbAnW//vvfkn/x3/yp/o//zd/pP/3H31Zf/yNN/QWD1ZPabMkaM7Xc335h4/1X/7B5/U733xD751ueP97xYPMhpW3qWDL2++9r7FW1VlVoU1sXPOKa4/V7g5bfXHR2ekTLdllSpVmizkyzlVps8ZX8/lCpt0c/jorms/mKrYOGeyPPH8sZZkHQssWnuAYaDtyljGdDbWobQMkQZqxbgTniOw1k+Ipb0f+0T/+7zTUhQSNJmoZP5C0NXj0brSZ8qYEXPrZQXSFXSk3+APhmc9m/eHINmo2XbLbNiYpQ8ciRGQ1RcU0lezgEc5IETDNI40yXFKj7poXemPdaAyeVFHWGnm4mjGja9nXoydn2mBwHCsXJeiWjP4VQTRjQKJc2o8YVKvpVz2tcVgMWK2XON8aCcL9A85g1Ma5BzzhDvDndyA//tyeXjw+0MhMm/FwtGamb2IY21qD/+npJV1XtNx0eHp2yip1B1phoFc8ODHAw4yBlNb0E/t++M5jrZhUDZ1HbIueoxpz0UogzcqIrFFZw1cM1JLBW5JfadBp2dMrrLK/+5Uf6P/6zz+t/8M//EP97/+rP9b/6Z/+qX77C9/V+boq/2hvxQBcsjLzAgjJVc/dvcugNSZQ0YoVc84ZdNXMkeFK9567B09BZ/en+YO9A44DR5qx1d8h8DIhl+wOZ6envEy4Uvyy5Ng04I+9g4Xy1uPuQdEer9rKMAhnSUisoIvFXIc56qD/JdsqveiMc3kpRVlRE8iR1ahfAw94G/OVr7+CV6Q1zwqbxEAt+GtU5JrxNzvHholAJ/SdcW3kpcNIPGQRmM0qZQGjCoxZNMg0m89Vi3XAZDs4XGiYHyRAJfPTmm6lCl4JugIEH5SO7WGiG1obZAJTOFLbZFt1NuiMLWTFwGVwRUrAbVBuDS0rYa20NarBTwcc3i+1ZiWNAU2TIrVWFRwVWHJMsNESqLVowNFztsy/92uf1Mc+ck8Hi0Erlu0Vjtnfn/O+8FCXnIGJVSVoF2wxkW1bFbnx8Gy2rwdPnuiKwSU2RZWenG+AUWPspLHRJe1G8BEHoYECI7bsYM3ArViBs9LGhp5r7AFt+moIXtN2yQNk4IpXUZdMvkzERrsZPA/5CrYkQD768gtaofeGo8WayNs/ONScQcsKH1++8Pw9GZ+41O6DmSsfPE6xcVQdZpot9lTx7YqF4OLisn/jz29sLeqoe5xDh2rF3xsWhXPqrzjyPD3hmMFHkQ3+X6GPbfyO5egsrA19jc4b9FmzuPz5Zz6nx7zVKC5KKqUqvjB6jfDQgUrw7qMm24zNim6nQI282JI2DZ6K/ZOcic+21sTJiteNi71DFTtBiOIKpNOUW9o8AxHaCWGDdwqkFLb8ffZY2Tbz2+FrOh9xRBSK4mscAElLVsg6VJVaumHrRAeBgAVcSMUx3Ds+EhgFYy9RNkFZymQELfXy3YV0daJhWIrHLibFWsNioZcY5FIGnXJ+m3P2PD8/V9otGYwEqm25Dnp8ciqXWe9nNp+zIlS9+2TZH2CK0c/CSkUzxY4RvTYEo116m24XBo3ABugeo81oT20kVtrWIfaEnsAIf3wJm0opPQCNvnt7M330Iy+qgsvi/exSewf7KuxIhQkZ/hm43RQZtumnaTafy9Ua5oMqft3f2+tPwEtW4g5aDwkAABAASURBVOxChT5euLOvX3z5nmbwzWZVGQ8XbKyly2qME8Ku7doQaLUO13UrxmzN7hS+C443f/aZvxaxLBZQ1chxUSmFFX/dZUQ/zO/XyBgGSX3Dh2N8Rd5pLrIxlquhg+3eZ/rfsAtcccQpcWwgDRoNA/Ar0LrWqbmB1He4IaFUCkihvTQjWJbKgI4o13kZ2By8Q1tjfLhta1JatKct5YaSlASq5K3LA8OoJQEWxRNkB4uZPvnCoV66d6DK6hBn4z8+Zx5y9qrKbzkVHJzVI79vme/5w2ze+9swO1kI+oNJHebam+9LDNz9p1d6eLZi7aM/Vjvu0IvEpDAwolsCdEwd+oxAQz+ueAl7R42WRkpYI+fHUmyxrKQxzMFhMPnh4SGry5o20ic/8XEtCDAx0MVViOl1GYO9/YWyQqa/OUEqwn7Km/YJ4jwEDsNMpRbsZ9IhO6+twh/6jKB+8XjQYm70XFNblEBu2BT9ohuDwDV2dNMXEyxB39g5Mn5RaI3vsh2//d4H/Vf1rKIBfS1xRNlMgF/Sxg6VCq6GHNsKfWCytWZ0oNwax8CNMumMnNTH7lqKsrs8enIhRgAJDli0U+s/lOX+k3JKgXSUPGA7GYC34QThKnrt9Tfp1CqldmraNByB9Vpnq8DYhmJm0EWqUZg8tAZfBjEOibLpolaUDT+Fvb0F57R9DVprc3mq/KGDOOiEd3Rpl3PLmgebkUjJw0X63OfMWiurBpOlxHDq7j98onPedW7YSnN+O2VVePfBuVaU6Qa9nfGgOT6JbkBBX1fj5NZXqDVLSNeROlwm0XBE//hwhDD5DTngKYs0lRqs7pBtvneE7DVP5XmrcO/559Qoi4B7yscFTi1MvDscW+5Cqho4e3ZdCOsZwbqYD4qN8/mcV20HUEf8PHLmBMfXAxM1un78hQN9/IU7EkMef8znVeZnzYLRdwB8HHtG8gakDczYOxJ4a4DJizKZpE85FnzrO99Xfrus1qLCxErbjM/AeJZSNJvNNCXjx9blhC76DDRJlXGJ/VPuoBNQ9yT//6j30JZCroYjkwtHdye7YWzE0AETC98rEB7bsAG9+RTj2KTHvA55xMNRHB/qSIM20pjgSN5SRkCcUpT20gFbUi0JwgwjNLqMISNbf/Ljo7u6e+cercTWtFFelfwHv/GL+qVPvqz5sMYRCxx1ro9+7GXlved77z/QiDILBsw2q9BK89kc67AnsmcLnsQFT9WKbXBNzU/eP9NTzp9RtRiHo4/JqVJDlu2eS8Yno0QAGXzJ2fh8e35TT1BbkQCryKbsKu6iQyVFXsA2g76BPMq2fuM3fkmNgMpDy8n5lZ5crvSUtw8vvvSiPv7JjzPp4ZMJ0JmMfgseJOLnDG6tBT/MlFXxiu2hlMoOMWrDhBsIHmHI3cOZXjqQDvFLYwVuPFiOnFU3rJbapqyOsX9bVPTcwZoJKaxP3ch4vvHmO/reD15TFpgRvfO+d40DIy8Q/rQt6Jo2wUPPM4jQJ7Q1k6OpaI2e4a8lcdC0ZiJc8cai5SEpjAHGrjfL4DYcERCNQ7QdlmuwPSmfyi211pn+grNJziiPHz3pjt8wuFGG8YR/0wMiDrjkBXiajSh4dHgwGQnvSAC7FgahaMTYQsM8nZ7wTT3Bd3y0r3vHezr54A199MVDHfBAdM5Azvf2dfd4pqdMjrt3X9L+0ZFWrKR379zpZ7yDoyPdu/ccgTrrv/A8KzMtOIuFT3vP97PnSL+TzZJtuRBg9G9b1wkdN9i8Qc8N212BJ4GS1YIqdG6d1Y5/sHwUtFEFai3cm1RduvwMWNpgvEot+qVf+ojO+OR7cXmuk6crvcnbhPcfPtbh8ZHmnK2f8EBXo4+mIM1KlTPg3mwh0V+VNa4agbzpT+ZnvP8dCaTFbOjtx81Sf/83PqaX7g463Jsx2UdFJZoyNk1J0amkD4gJmBUPkKEHmhvn9JU2PL2vCchL/P6j19/SKW9KGv0s8Xf4N9uAj6xaK32UNO8QWiml9zdnggmdlywSLlUCR0yvo5HOnz7QyjPdtNaUbDME6owJGNp1PLW2qeDqniUPEQj58eMTnZ6ds02u2YCb0rZQMZvNFBldcQY2W9nl1YUy81K/IRCXOCLKp2NjwB4BFzwBvOS938HeXAPGLnMO5Qn4V3/xIzo4HDSrg+4/eqpf+9VfVOP4cH660lPeT8aofu6cF7lITxn409MTXbLibYTenCOfPn6iJ7x2+uwXvo3jK5NioEaoWmRbSRs81mRd5yg1om/XFZ6RgVoxMFfAiE8qOkZ/28pAiLal1AlvKamnuuOrBY6mhpx3335HYuLMmOjv8O37dFX0y7/293Ry8liFbXOfJ/qRl+8jO8saP1ywuq5pl3P2YjZXdr1hMVNFxh5P83nnnN+3nc8XXf6GxeD4YNCv/MIL+JIg4a3HbDGnf8vOmDfeaCw73pXkljELjNi8YQVd9XEaFftD+973X9Xrb7zdVzyXqoxb6LaVHBFKe9ssGCtV7A6k7oKdpzJ+c1b0Nceb8JZiIZxxNe2KNvi0SBA/DFSIZFv4VTE+OaS0lw09PDQFpVz0Nd6PPXj4kKfPS9iahpJZIV321xlX0ESnI6+ULrryGdDIPCF4KkIsd56GI2OAoM2GmebzhTZsAZfAhu3rE88f6D/g9dIxDw4btoKXP/qyDvdrd0CjzfHdY7a6BavrAUFX5WrduXsX5+3pnG/rT3mXt2Zru/PCS3qy3Nfpumg2H7QZi+SiCr9I0a3hsOQuqbOI127/msEKdD3DAL9Rn0sBivA12SnRtkHBXwU5Ns4nsEIyPqrY+Nxz9/SIDwZ5NXf/0QN98PCRXvnOj/Wt77/ePyRk63z5Iy+ryXr+ued52JmzGyywb9b9iUheKR3gq7nEIvDiiy/INoEjrVjRzFKbBy2ztX/8hbleYvc5PNrTjHelGQe0k7E1eXRMAAYPBG/IbOgfe0cmN2Zoww6yYay++NVv6ISX+CywjMESnaoiI23jIzs+kPb390NSZNje8jTKHNvweaOPLEgjeUHYuhkbkCVSo3PbYH/3Fb5w7PIJtx6zij1+8rRvGytWEzypA142lzAAlpU2IwNztbxCqZHTjCX6pGsdHR0rKTyicYxIecWMTcBE2SteNf3iR+/qN3/hOc3LSllVs2J/4hMv4ZhLPTq54Fs2B3n6WPAw9fwLz/OEe4AjR4Kvab0GWlHeFQ5D1Qc49Zs/fE8zVucmsfpfopNkvG+jm6TigoqT7hT7ZVsZANuiUhscOmJEdA5sWG1iw7Y6LEpKm+QB00cqJnuRQ+RHxh4+O+bMPSwWOmRSPTxb6v7JUnt8SXrhpRd4Ib4hqGYSTQZWn3vwRO6CVWiYzfDxqPR7dHRIXvTCSy9phDCbz2Te14wE6698/Hl9/PlDjjhzrfDppKv7mAi5sUGkSTcQLswLmxQ916MYolAV3m9845t6h6d6CL0c2oZ+kkdGgjR4oDAJTB+1FtgZF4K8gA7sEIW6EV/aMNDBWCq6l7yobzDTZ9eio9FTdhin8nT/ab7Qc2b8yVvv6J133qcNFAao0UE6JEPwKPolT3uAQpb0GOFaJYw+5+tFDBjBR/TIezd7ctoVT9tC5kv3jvSx5wZ9lJP+8fG+lqxi956/x6pR9Iiz2tgW2tvbp8tGMK6UAUk/9sDEMdvXhhX0UoWvTBv6eOs+K3mds53UrsOGvi1+LNncdJNKKZ1mT3Tb1+VdHQQaGJAQr/6SkJVAYkAlqs3qXHtuu+fctGBbLpRVZtIwY7I/USbQfH9Py3Hg1deoJ7wCyyp6bzfpsP1qeaFM9j34Dg+PkF2YqMsOaR+9Ehy28cscH6zJ92SOSL/5C8+rsJoyGsrRSaT4vhAUCaoApOsr5YBtbBu1YRFIeWRcsop+7q/+RiMrnpAqmR/u8KY+EF5tUylBGnKaRo4rObZlIWpjU/xgWzMCdixzxtLq7PpQiuI3QqOUEBhosqey5H6dnZ7pfZ6c8y19g8KFmc2OwiH3tNf//+l6kye5ki297/v83ojIiJwwFgoo1PyG7uagbonNblImE00mE02mpTYy7aWNtlpIf5RkJtNKFNvYHMxI9cDX3W9+r17NBaCABJBzRmZEXNfv88gA8IpNxz3Xp+Nn8uPjzUxUSUOcklG1ZMRE4AgV447HWwr+JfspqCkko3z2nV0pGjErwE737uxqb9rr/XdugrLUbHsL4aV9PvWNuy0cb2iHidK5dVQphq4VfjRQwhWXzXO+cHUFlcsIt8EAK2mHu0gWGVXKY2NEVUUPO3oOjU9sYVt2yuqrOOWB0E/nGhoFnD6xulf/5KIKDGtEJV866sEbWCWOjo51//4DHR2e6IR9/I0bu/AYdMlW5PNHR/ry6aF69pX7LN1zViB3RYF8+RmPxjj5hCV0CyccVLpO2Ze6SMcnx02XnoE4Hk01Z3XLSvS9hzc1G0njyUhjZt/IHGeuTfkq8TgERJLRVgGSShwYcFB7bYv0+U9+9gudsZVT2lOX+uDZpj862WbgLJSyAUfMxFGsVlexdQaJ0zZ84J396VK0a9sJjKQ3QojYvi6xQlAy/3hvyiFCj8Kw6Mmz5/rks8/b8rPECQcEDMmL+YVGow6cCgxC1UZjFSdFmAiZpacgadpUBC2FjkSoSj0N1JWi/Z0tPkm+0PzsSB+9c0f7+7shpZvMnpd80/4X/+pfM5tKMfZA244OmrDE73Jyv6KD3fVcuSzk0rMX3dEZd4vHfF064vS5RQf1o8KM0EiqCYiRou2AHgjeimyTjNJS6OuNYFs2gKwlQDpxV7qGZVMHtIySLlrXmYE20wC/Dz7gigk7fHvwUi9fnlFmFYZQ6QpXTVX/349+rls48IOHH2g82tJ7D9/XiDh7aXedztCnwK8jHZvGQUejnv3/Uln+O2akfjRqSs5ya7I41e//4KFm0x1dcmDdiFexezirhdreA/3SErySrsibOP2XONuGOWeD/+P//L/w6yo7YLArsH4iVymlOWmPLCkdIU+wUheapt5OyaBjbm0WjW9dL/F2KqQwDHIISCZfZacOJ9M62L4uC750frZAySst+ZSTWVEsHRkN436kve0dGg1a4TgDIye0Y6yudDI1kOJdAaMcEY9tlUCxer63VxxlheN//73b2t8ba3dnSud0ujg/wWk63X/wUOPpqCkV+itO8z1ON8lVCkuhVcCrdOJcJ+cXyLnUk+dncj/WaDxoyee0HCRiwIJcpetkGx4jYrUQunYkFmVWKWuatltehOAEbLd62+quaQXfRkc6NzgB2zpjtlwws4+w1eHhmc6vBvV8nkVdCZs9Y/C79KplW48OjgVhTWZT5Wdrj7ksV7H2928odj88fKnSddrfu4EjXOnW7ZuSO7nvWWHmmrIVGI9H2iKeTmb64z/4QGe0sS1pLVtXiLmOSsmAg9hJiX38qsFGn0pfpn6gb6ILBtZPf/YrGVlTtsTuKw5Qwcnynf49PDZQAAAQAElEQVQr2Cwgwmg0Ruar1udx1NDokBMx1JVOhy8P2yfxoRQV8SALPEzTGN44Jkmw7ZQlLW2SISZC3OqYg9GPfvTXylKzGhbKdB+D93ztMJQXXId0m4ZmNMC8kOfRwGjNKFyw7AhRbcPDSTY6GYkffPAONUV3bu7rj37/h8pP5uS7fJTq6Ixf/PzXWi2tbjTScnWprivqMmvLOkJJl06Qbcv/HFnO+OK0w8y68oRv9ecSs9TFxRL5V/DRGuJELSXo9fAsDUBuT4xeMFwytqHvVt8hjwipi41sk1Or3+SDY7vhB8924/Tll1/p6HiuX/36Kx3ieAfchjzgw8P9O/f5Wravr755pj/7y5/oBQ41MAH0XVH231v5yNG5TRCxfRxQsC2l07237nIQ2tIl25pJ8JB5RvzixYGOGKjzs2famajJ0kMj9jaNC3iVvSEdhE9UxbkCKR9wlMCK+jjhgKOmD1c4ZFar/+ef/Ym6fqwx24auwwEkTTjwEbHtmGu4bj8wAksJNzGYFrrM9R8OfcWdaOk6tioVXPpj0HoGDYEYMWBBuBbVwWAkTSxCNmhE6EC5hW0hPuDtJ1pxsltxr1ZXlZGxUCqhoBhn1I1kJVRleu+ZLeyirhSFxsAojODCMYTClqEv3eaE+uLgkCLrPgejmzsjFO+1zRKVO8BHT17o7r17ioFG/UR3OLHu7O0yU4zVMUAGiJcy1jEHsMOTudp3Xejn1zlOMcQ98F9y5TTHuFHZtmxLMRyyReJCWrhQ7DKgm211GFCEUooidyD1gdTZXtMBx16ng0u2PaZdpTz4ra2sMZ345Tff6utvj/WY2f3Rtyd668497e3PdMJ94en5UmW8rR0+NtxB5xWUHrItOL845473WFdX58hVBFnMWLWVwyJfio7Pnur45FxzPoxcZiLopBn3qVNWl76M9F/94x9o3FPoAkVL6FuBAZ1zyKtxpNSEMHGJ7PRTO2/EbsGTG88B3L/4yx8x5Aul9ZU8TUfaxDZE+MxKmV1dwRtM6w62ALQLcvT4R2U2zZRROMwU+L56bL9KJxEjZqYUZGqgIsyQLpMGuH32xVdaIljSVWqCLhH8imVrPF471IwlpS+dxjjquOsRpqBEVcEQHbNqRqP9Jl8r2V2cbZvrp/Go6MGNLe1uTygvWnIKvWIwXHG6LyAuWdIv04lHHMqQqe/hNelZBq+Ug89kuq1vnx+3a6j9G/t6zonYOPDjR8+0NdkRKkHXGJSOkuTy2iTRyy6yTYVasEmTSmd1OGti2w0nnWFbb5bZVkJsmTiQdHBbmtcKnmfMIkv1OryoWnlbXz46VDfqcKAxvjJir3+oFTbc4R50m2unFVuqBQesyFtl9eNeHbpvcd84nU0lVY1YWeYMxtFoQnoMjDRiMKzqoC0One/cu6FdTkvpwwp+5I5cTT5wKlAQv+NlG9svGQxXCk4mFjqch5bYXbSfo8PPf/Gr5oRXrFjBazLStsfpKni2sQ9+RDptuq4wy6KjJKpkib7oJRdV+/UMaltvBtuyvS66JrbOpKwiZNVPfvpzLVdLhBykFEssl0sEXFBWYdQRDxohxCidSX2eOLGqWpPKrCZChCfiwdgY9uz8jH3jhe7uj/WD9++qm4wY/VuN70u+Wk25Mzw5PdVdZsIdZtUzZsqB/dOKmWJguUhH5MPB/HKl5xw8bu3PlI65HDqNxnt8PSpN1tForIQY03aSMh0S4UzWtmwro9suSngtq2Rbm9B13SbZym23OIXpINvQeV1mr/OnHHIyk88vsau3mCn3mU2f6d7b99FvXwsG4ZOnRzphJj3nPne2u82+8kLvvPMQG/fKZBDRemwEA0xbdT4/Y1W53ezVug+dFnyx2Wr6WgN0tvCDe3f2wFnJVRJ9URgstgURCqpMu9IVxT5xujhc0lRStgIGZsQV/QxPHPTP//KvVHBGlw7Z1vaIvQKlFGUC6ToYw2JgAHRMFmFetZIoW2bCo/9cyQxaO2ga6zshZbZbKXhN3kquUlahNNDRZ+dnnN4XWqI4EioMI8QlTpLrkAXO2zML9KORFmwDrphdbSNPVXGlCUJBuRrCGELUJd11nXLVULzQDv7z7nv3NWPZymz7lM+Ahy+YXTrTvion1ulsovGo1xan9/FkrIvzOR2w0og919ePDvTk8XO9+/ZNDf1MbPX0NduDFfyvrg1hrWmJUBtQgjEr5bYpyRN5B9luED03YK/b21bKYruACLRS9Ek+MY0bjm1q1dJdP5JclIH3q0++0ZODZ3rBXjSn+tIL+x7rhA8R2S9fVXyHVaWUQR99/KF65Lyxu6Pt2UwZ7HGiK2bWAw5Yd7mWCr/0BQzUla7Noj38MknMWGneeWtPvayK4YdaFfnt5Cv9CTPSKds4ZvSwLRscIQvrYRx2FcfCwV9yZZYD3Iq+HtgWDdg4dZW4ghM6V/gHTXkqfAcAOvAPH1ISe1VTm6fYMEKwME7BBpIPtDw4iSGHYElJP//5L3AyK0qtaL9kySnEI4wQpEuMdMWdnWDc43BLZoElAoPCTDjjNL6NYFBMAUpKpBlFoLK5p8PqoB4nun/vDnww1HDJifuyGTC/QLZkma/sYfIp1bImOONknNmkU3g9f36kcXp3a18P7t5QDgGfcxI+Y+aQewnavJhJh0ZzbRy1dE8HFtqW6KLr4HUcm9hueCKkcwKlFC3pFNutzl43sPhHukOx2EqkRQi+bZymrEUZRDvp26dP9S0DqKoof7/KyHGHr0iHdPzPuG884a50wj7ynQf3NeeaLb9ZuuDQUuC/wgmWpGOLpLO6jBi4I/SZcI86m81UuqJt7n5F2GLiuLu/rVHPTGchmhuIEJ2IWv9Gr5bGcaJH0rUOdFnVAM9KHwYnbbJq/eTHP5VBqvRpD/8J2wrcQIa3qbDbi5l3UO6mV0xkpXTKADMtAzTHLhUrkLIpAkhCUrLX+TC2pAaUiZCy0nX6yx/9ey0RjiIIMwoQfmAEJY/JZbvNmsdc5G/hPIGMnhWjaDLpNeMTY98VddAKTbTVOk67Kz24f0/bbOZ/8L0HevD2XZzW3IWeK1cQk62J3I04EM2U3+S8Wswx5FKJJWu2vasD9p1Pnh3rT//Vn+udt3Z0fF715eNTvXx+wkHuCtlXTdc4zTJy08EuHTLo1RZlLY9asN1kHdAzOiROvf26fESHp1yEAj2i9tiWDVDWdV1LtwpetlG9atz3jffLwyN97/u/ow8evqs6YMkybfvp/Zu3tH/jjvIbniuPleuoFy8P9f6HH6LPAkdZycXqoBP7vP/+h5rtzLS9s61Llt7jE/TGoeMEcz6MBK8bF026hcTgjyNF/o3c0S0w0F9pHwfUGyF1sUPi6NyhF19TdcGtweNvn7LtmCD/CidccZ121lqOx2OFfnCXTGhTBkwGDZ2nK84RxaZPqlQkFkh1xa+X+DASIXEYgkZONCBihPBuhi2yoswcQQaYZNasOGodBlCGJlAI96Vr8+Kc5f/08lxdX5CjosBc4VG6oq7rZCMU9Cucki8IdefWPvd5Mz24f0cP7s10efZSi6u5TvkuPZvtqu/HjVblrnAyG2vJwWl/Z6YpX6YyovMDIduzPR1cdPrdD95WBsdvDuDbTbSQ215ULiKpFmxF56RLKU2uJiPpxLaV8u+CbdlWgu2m1wY/ZWt9Sitv1mk2So0ajx5nKl2nzC4rVc05bYve+fWvf6UXL55L7vTJbz7HCT/Ss4MDfcNJ/+L8Uru3cVScbswA3mJm7MEL3wWH09F4oikdb2R/+uyp+pGbg8QuccDgXXGA2b+xr9PTE822Ot29c0Od3JxcBNuK7Eq4ThO1stgpadtIPAAr+rk2+y2ZCQdWySsu7i/4slSgGT+YMkHFdgtW1fAPDaUVE8OSVacrpdG217Jme7fBYycT1AK66DgpxhpwkqVgihvn5wAjJ1ZmypWyVD7j02ZsvUIg0FQgLELyi8UlDrNqhMYY3zjfEfelYwzXM2LT7pKT5QqntiMYUNJJBVJV29OxKldPX335tW7vj3Vzb0tTOuL0+FzpgCs65vTsRHP2vxl9PTPpANHImXiJHC8PT5lBT/TLX3yqj969qWdcJ3317ETnOEClHkbqi1W0DjGeZCEqgN7Qs5OvWtephRWzSRIx3iadfCB4KbedLGDZbu0rsQhd7HGdDi5FiPIGjw6zUfj4yTO99+493bq1o/OzS+VPYd++cYtPlSvtcIK/OD7VZHtX996+o2dPv9Vsb1tx9g6dLnGMo6MjdL2AtsHf1oQVp2NQX7H32+Kjxh43JHGCMUv7XT4X38DG+IhMe9tIoOZwa3lL68/YJhUliHKrx1hrn2C5jz6mvJL+Fv/4nLtdke+AofU1tS7kKGV71ZdeK+xcIRwYJMVOA057ma2h6ClkYVZOQ1PdAQUs4moVKhtOI6l1AK3C5Ed/9TfKshgGQxiASLe22XOAaTovTA1uxywBUS6ij7S/u41OjDqEuGI0RdmAsvccrAm49966KbnXe+891O99/z1t9UWXF5c65OR+hWPffuu2dumkHZauMduEAYOkc8bgFQbU6elcc0bwitnyhx/e42vWWH/xyTNdQf+Cr0YrdNtihqkqkozkwthVthukzHYb0SJEDyLkpgWdY1uROSBC6m2T0nX7dVyKNWCbQWrlwetwUBFstzKSPH7Fq5ROo62p+q2ZHnNq/+Ddh/BdsC99odG4U6V+wDaPGbw7e/uc5OfKD8XcvXOXAXve5JqzfIeXbWbIM43Zdsy4erqi00vHJED/DEwAp3yn39nZZdXpmAhmWjDZ2EU0ewOsBNuUrSH50H8dVxXqX5VBP3+r9Sl76fCLj7hKCyaWgQFeSnhYmVAMEcutfWgUVWXyWdDPmA7doU1bimnAe51WC1YRResREgGkNsuWrtfn3H8OXLTiZzjqQHlaGgz/lpPGUUOjYNgrlp8FS8sOJ+7sPVMXpQoCI7fslT58/6EM3yzZH9y/oQd3phohRi6kL2m/rFUdBl/yjb0Uw3fQKtsMmIxw0J6Z4vDkiv3mQkenx7o5lb45HvTyXHI/AV9N6RiNEh7TUi3Yhjfglm14kW+dW7drDocMiZvGafMGBNe2bDfnJJEiIiuDKIM3+oaubSVNpJSrBTdnzaHz0ZPnfGQ41cOHd7WHI53PF+r6keYrc6I/4cTPLHk219tv3dLAgCwQssSBZ6Qs5VltQj+zZY9tjk+OtMBWKR+Pej4C7KGjZLZJ26OqrclILuQhEtumbfS8ZN9qKiK/vhOiRwPRiLqWxj5LJp8cYoc4CBbuu0596eAFEk/6jOmT/aVoWbVkhhXtKpPNgDzLxLRTseK0qnj9sKrEAJUVpEoD0XyQ1h1rp0lzyBAMkwGcymjEwmBWdQjR92PZ1gCdFZ8/l5wqycqlMIuesVxPELZqYO+xZH/aIbws/eCHH2t3f0fPnr/Ux++9pR+8u6udqVniTth7nmvFzDedTtpBKcaceJvD8AAAEABJREFUsvfsWaK6ca/SjUS1DrjvfPz4Jcv7kbYnRXt3dvXP/+ILDbaMsgN6dirKTOzGt6CdVa7rqviHTraVYK/jpAPNJpS50A68lNmWbaUu9Mmg+5rOpj5xoNUn8QaknW1kKBqw5VVmOuhXZPr1Z9+ocj339ts39PzwUM/4TPk5s+dK0WGp+z/8HQ5C29gIfbFHhz2ysixw2NDZ3ZmBKcnSclEFeY3GYw5OU01GI/a8lxxmRnr41g3d3tsBzcgwSNhB8M+eMY5aWGcjJxWyIUYiedvoDTaEBw34xjIZCZQLZsEFfSxMFc+84pwwSl9ROSo9eFaPDPna2I2jOxSwaQZ+YMAGK+RADHApCcOACOA1QVseZok38PU33+DxSw048QrBaE16TXygYWkUJTvCVxQYlP1mjF9KpwM2+xnVyV8xo1YcOSPsxo0b+ubRI/QZ9LsfP9Dbt7eVn12cc6dZh8waZ/r4ex9h5CV7srkm7GkHZoTcp25t9RwMdvXtwZmqx5zab+vm7lQ/+uUznS57TrlVS3A7nDKzU83IRueBkVuReUheQma0IW9fy66KbmtolVrXp41tikyJGg7kVLpOKwYBFWqgdbDNoLhS+A/Ul1KoXrfdpENzxTIbG5r6fkQnuuPm4Znee/++ttExh6Rnz1/o5r377EG3tXfrjn7DXu+d997R7dv7iiNdXJzphOV7Mhnrxv4+GqyUu2LbKkDfj+iPJbNsr64rDW7f2MVeM9oLKHk1e0XWWgf6sNJm9VtQsdMGbDM7LxT8mHLFpPTFV1/p4Plz6CzR/ZLt3Y4u2X7E6dMuvJc4bYmurMoDfGxruKbbyQoU7NUEsK2ENN5A8t+Fn/z4ZwjDSGHEFNQ3hKDaBFlx1zngtLZpNsi2KhJHiMDQhCj6+utHlEsLRtlaqarT0zn7qAv97vff0e99fE93bm5rjrEv+MqS78nT6ZZecrKdsBRN2VM9p6MGeC34Hj0MF21Z//bZqc7PT3V2eCAsrb/+9FSXbIAqRtgczCJD9IvM6bCKfLbXsmIc2+pKkSU6tJPIB+KAgQ4ntNEL3MiestSbNqXr1Pe9Gn2JYjeI7tvb2y1NU6nQ3lJiCkmotbELMenIpKRXWtJNf/Iv/o3+yX/xx7rkBN+NprpSr/FspoNHT/Two99hB191yU2Jhit6ZEX/XLJP39Xx8WE7wcdZZ7Npo33EB4BLtgvb7OGn7He3gOlW0f7OCKoRCdmYEPJTXrYVfSN/4kB0S962EhJVHDLpmmWsSvGpp88OdAivwqy+tbVFv6z3yMELDPRdofGEO9KzkzN1ZSSEl2lsJg5l30ecW6JWEcZp+F14szzGPzk9Z0TOab920mhtWcKoIh5gkBGUOCDCOkZy0HiYAa9Yrl4IqbSimL5FgVO9/+CO/rO/857evrOtYTkXvsXyfsZJdE/vf/g+xj6BmpTZZTLZ0oSlYZtlfzzd1Y9/+QSHX+rB3V3dfuuu/t3PD/TyahBqq2PWWIYRvBBR4jC1ZIANWKR0BRkqKTUY4LDAOMtawaiyrYKAG4g9AkqgbgBvk1/RLpC8TUdv6ix4wI24Ur5uSiYJILRt8pWMiHHOHplHQGVWXSx6/eyXn+l3/s7f02y2o/xe/wFfioxct26/rc8+/bLpng7PgWhra0r/DFrxUaIyKYyZTUsxM9lSC/bvFRYD/TVQt4J+8VKjslRbyW7epCurKst65NqAbdluthjo44putpUQOZJq2aaD+EydW5eFigzPRaM5Go/faB+bCJkWipMOOHnj5RKSDUKzhBG8hKythwxBRQNQUkfUHtPwir1NpW5AOdUq5FTkaXgYYMmoWFEYWhU8RzykTv3AaGA+otkgUcaLfdEKR1xqyuw47os+fv9tZWnfGvdacSg6PbvASYr29rgqQbnJaILRF7RbKspccW3SjTo9eT7Xj3/8G80YrR0SffLNoX716Bw2nYp7jHDVZE0blwJNAUhOuiKLbVpJVWphqNS11H/4GtDPBj9wXR39rpMtCp8kbDMGi2KTtNvg2VaCvY5b+YYlZQPSXLE/X2LP0Nrdv6lffPKFfvnLT9Cj6PDojBmS2w5s/oS7zgcffKj7Dx7q7u1b2GeFPWesSGeac3c8wmbT6RaOPcVRlmx3FuxDt3SJfUN7xT5xb2emD/M5eTZjr/sC2y+QOxJiE2wR+SqdutEh7da16/qUFxdhVNHByDio5atVZGWLt6D/l2yzUr5iIItgaBd0sK2uKzStgGRbgyvgtDfmEBUVSCxpbTclVIgkDnz9zSNGBk6Dj6UTK4VLOmwFKI0gHCJps0KYVkZ5IwEyj4IiQvYiCxxszEb53Ydcpwxzfcy10Pvv3lXH6F1xErzkY0A/nunicqHDlxiOTsuy1I1HyizYY/zJzo7++sdf6cb+nna3ex2cLvRnv3quE66UKh3cdZ0iq+QWZ2zZhkeGi34r2G552yoF074RRycRbL+qEyF4Adu/VS6C7WbbrnSy3eqDq+uQdId8oZ20tf7X8DFWRdhK2dHxseSOu82FPv/6MSf4Yz07OGKr9I2kQbPdHb3gU2johOOAAyxwwCtsaBccdsosNUb/gcGykijr+xHlrEIsv7tsP969f0uT3s2ZIpNtvQ5Q3XQiGoVP6l7HUsUHCs424MgVnIH8xfxKV8zYo36sMfwGDnyRK7qu21YFb50W6RWDaAHp2sDoX0hJyGKvhdggJ26g64BH/+bTz3TIfWRNgwZClApCbQIGv3RFtmE2tH1pZs4IARLI17gcsATPKNT3PSN2qQ/euccSf5vT9xhaWRKkrhurZ+Ycs08J3R5nplAlBwg6pgKPnx7rmEPBvVtTnbOn/enXp/rq5aWyorsU9mNLZAETw2VmihyRM/xbnALANu/1U2iXVOQOTiD5wKbOtt5MBzewKRPBNmwsXrKJtQ72Oh26AZs8DmAnBod0ykUcmnMOF1Nmt0s6+4JVrIwmesRl+NZsVzf5BPr40WPN9m9ojLNtcTc8GffYfsWsuQ2JAZMVlQ7a9OGIFSczWVhNJn2YIVtVV+dc+1ySF1ZdUbbuR5t29HLB+UScbKAh8rINrrDxgHOzIjIpVMoDz549w+GW5KQxfRYo4KcgdsrMGj27LpPIoEtuMC750LOir1ZsPSpxWcE0DTZQMUrAthKvCbpVn56dQSQeHoGqBnBXCBQjDsSC4BCv76JccFZawiiNrTU9yJLFIMXKbEiGa5JD/f2/85Fu3+Diko3+gg3/ghP+JQ43wtgLvrV34M/opNnOjjJjV0Zo30/01VenXMZPtLfV65i92k++eKHS/oWfcdBBdmlaxmgD7RBbmeGj338MRLBDAz1pQ7Y9tlscOkmkfdK2tYlLif5rPFY5hbm9ztuWbb2JY9MW24WWva4XIXmi9iyYDSWrKz1fkN7W85cvdYOvSzvYo+/HnOjvamu2w0qyq4rN5xwux6OJtrgbHtjf5W5SuN6SJf309FQjHKZncliy0q2YcW/sTNgi7EK/U4kM8HKxIoNtvRkG+ti2bLfi5FuCrEtHkgTvR48f6ZyD7pKVLzxsq3SdOmA0GkkYxnazW2hcsqKeIXf8KgeQXOZjJ4iBlM6jRWOaDkyaSgRc17e86WgcMUI3AihcmarWTrpsM+GS+hwwDG6gokylgyuzpumEMTPijRs31Tche+Wa6KMP7uvGTqcxh55Rh0OwPF1wvZT2Dx480BjcrivsqThcMSorRo1xX76c6yl3g7d3pzq9kv75n3+m+bJI6FMw7oAsLkUL4ozKyG3kQgz1/UhvhgKe7WY829oY1LZsK/UBXYekbb8qD+2eDrethMJ+WMigZAHb8Oyx59rSwQ9eIOkVNgp+h64p29CvCDtQd8mAnXAwzDfuL7/8Uod87jx4fqjf/PoTbW3P9NlXX+sCu+RnPvtRodOXSt/M52e64KZjhENu83l0yqGy0sGR4jITwGiEs461zzL/d3/4gWyrU1GeCm9ZLWzksY2NLNtKqKEFdIU2EK3IOsTeDJJvn33b7DMa9+0XF6OjbWSrOudTdWzcY7N8DOhKwX8W3NxcKJQLI5upBTFIpIB24dcMaFDg2dJKGk9vAkJkQGiTr2x6B0Ze+qDQOILGkBEis1/SAk9cgjiODMEBiDDH7JdM3Xjcs+98V3/v977fNunbfHMXoz2jf8lI39m7yY3BJUpa0+kWhuxllqmLi1MVHOzXv/5Sd27uaXfS65ffLnR4OZJkOIpL46qMwAweG40AxYCACJE3OpFsT4wVmROnvMdwrYJX8kSyoY3OSQeCnzi0bNNx3SvHTlnAXvNOOmCv87av7atGNzyoaWVJR46Gr3VI+mx+wd7zuV4en2OTMenDWFaTSdcG8Q0+eW7v7Gp7b0cffPQBtptDT+AW7DdRTvjTyVRdKezpD9UxiEaTsbaw7Q4H0e99+LYmHlihVkqfluImW3inP0SwU1bUMZDspKPHoHV9xcQBKX2d2XCJsy6x2Zj+olDxGZCUDwoTtm6hHVoDDh0amelbF+GXiZnAahPCXjOzjRiS+acg4VQ8evzkgL3emVSldExGSQcuOmCEtVBpsmZQcZAVncV2YIOPY8fwtlW6otIzmzDaMsJv7E40HVVdnZ/okm3Ekn1WfihkwUXu6dlxG1WHh0eQp20pWqJM/n6Ru05TTv+P51P9zecHOOZcbWZH4IGuE7xEiLwxhGkrS4U4DpByqmW7GTyGsq0YKvUiBJfo1WOnQ1CKEtutrW0FLzxCY10LAk/KUh9IegMb3qBgJxwCmYKzgdCJrVdMBBhYBvH84uJ65jzWrTv39PXj59qa7Wl//4YKtnx+8FIj7ohHQcZGh4eH7UpvNO5VOADlb2JdXl40Z85Hji2c1S7sExdKP0685AwguRspPEUIKduKfnZyaiH2iQ7Rxzb1IlTZr3EGHLNSWigLvqgKfumK8pFm076UIlDoOvyIvrNBXD/IlQxEJMveQFGCbcVIVseJ8ZGeH7zAOVcNRICWVsx0FefLzGYXudCB1EWgQOqiLJSIBmrECB1Y4kfaZbQ/uHdX99+6qa2x5XwaZa+14AR+49ZtTVl2KGX0T5GjKqfZEcYbsbfKX9FbLi91fLHQ//1vfq58o14tjZMakesasI5NHkErEINQgfyD1kb57bpW3yRUq79Otijto0/aBVohr5QTyXaD5As2sJ3iVpbEhnYcz3ajb7vV22s5BuyY9gER1m0q8tY1HsKX0unp0xdMGE/17NkRHS2dsh06ZE96/OJQk/FEWyznhlZ+JSYy98yUEIBi1RKnST4rGQVsq8ZtcF6x/9NwqVu7W8iWlcrE9KfVgu3rvJFnRV9GroH0Wrau6ygbVBkoQxtUInRasjUZmEU7JqRSCjS61gY06q38XAUJ0T2skNcDI5VMjml3fQ9apQiCEGqB/HVsjH3OHuaQq44aA1G+ZNMbjCgfIzZgL4o68Xgw8gRDME4c4oJF0rXhjBnVd+7e0DnwKkUAABAASURBVPsP77SvGB1Ly4L90hI655xa5Q7jbSm/bzQB9/TkRD3711yin/FFpXJlMZ7M9G9/8VT5b2ByiBhEQFO7wNjwFsYYZBsoqtkPUw/WqydGs/0qn4SdtpFV2jiLbWi40QvOdyE2aGWmDQnbDZ9ke4xMAcnahIoTVeQJbMo2ceitocr0QXAqHb+i854/Z1W5rDo4ONQXXzxmuT7SdDZtsh0fYSf2ldvTcVtGB3Qe4DEajzRh/1lclBVqhE3jqF1XWrsVjru/P9N//U/+IdPRSl3BhkqwbCfRYIB/kwXZU7CpSpmR08YJr9E7JpMrbh6G1XJtFBp0OHJkqDigu179aNz4X7EfzuCx07gqMuOcalJgAlxvTaNCpLYcCQVZev78pb74/OsUtJIoUxE0aBGsXgu74iBUwVhmNFJWa123aWSSrgr/DkV2OJHfvbWvB/fvtB/5Wl7O23IU4ads+pcoECFXDIYMiAjf9yNYWplhLxeD/vqz5/r027kWcKHvVEqnIR0CSK+dqWf0rrWjFAEi14D8iQO6DoVOSb7rOtluzhm8VNtNiVa2yQffXpfbbisDDVPd8F7XF/WRvYpytRA+SYS+veb1Gj94IIOQMiL0GtCvoPui3aT85V/9mLvec3365TcqdHT+g4VLTsAvXx5pzN5ub2dbATsOWBU6ljVlC7Dik/R4hI70w4IVK9dY2daUTnr/3Rva7hfYuZPt1k6EyBtZSbbHhto1FOi0utqqRI0KdcldsV1bcOhNuuITwevpjx6ZkxbY4S04LsFrJOI3QM4QJRVJMDmDgmtyCCEh20qoIM65cJ3z/XbJaHBJubm+WTajxYlAaengBoY4KiBQQ6aCUHE4u4NkUcES+IAmbJbu3t5h884p7/JMI5aiY06ns5097e3fbDNAhc7jx49J7yi/dPfkyQs9+/ZQP/70QD/75lwX3Jt1qw7+KwAtan0VwwyHiMq1xVS12EawVAJr2YJDhqeU0nBIvoqTti17DTGsvU4H33ZbOgc6ILiZ5Wwn2doUbBY+9toRU2GbOmGL2INuoDA4G9pkW52TCICfaANPnrzUux9+Tz/55dfSaIrteq0YpVOumibTbZXO2t6ZSch0cX5Bs6quK4ozLFdX2t3dgX+hrNOYlakrBVyzys/1R3/wd1v7yBNdEotgr6VJvkLXTt6KXanGbdZ2tK240UDFKYOmZ0bPEt/hlOGfCW6g/YpbhzF1hnf4HB4dIQM0DDUI0Jy9tToKIxwdI2uoxDCo4FVehywZP/npL2FOHbOOIFYwOI2U2W1gaUgaVNUBnDrIht4AE/BDI7OtRV3KaZvl/aMP39UPP36oKVciXl6g0MD+sfC1ZMVe80ILloWL8+MQ4Rv8pcRhKCS3d/f01cGZfvLVMRfzFblGUkks+A9wIUYYdCdRVNwx6+C4yGZ4M04UKC6yrchnykHkWIXSpJfwTjnM1TGSbCfZIKPfdmtLY4Vz6Tp1DK5NXVdKw0UMUKwVjpMC24oDSqlfg+1UNXqFdgZSEP6BdOS6TdUAwdQ36Ip+9ZtvdHZ5qZ/+8hvNWTV6bjOeP3+h+SUOyO0GZtESXWxDX+0Enb1p9vETZtKBmTTsVhxG46SF+JTt3O/9zjvKD4nTSoW2BV62VYIsQcuSLDv6vJ4YEJCyKko1sO+k+/X04Fmz0UaX0omVhkNZsTpMYITsKSRLu7QVviBhOBV8i2W+kts8bokKdmbVZFIb785SsMLQYSRIDRhknYYhhgtey5Nw6iWErKrgCUVKwXkYFbYZvfs6Y087wbd2Z53mnN57lpwzRts+X0ZmOzc1Go007pkV8LQ7d+9oa2uq05Nz/erTx/rrL0/avScsFJ4Dlki8ycOVJG+ryUCm4WGpJBssmZkzmtM2eg3olnTANk61+k6HSF3XQW9o7cMvDoPqGhiUrZCX7carlO632gff9isaJKkPvQHzrPmt6BCkhh5vCEcWXQfbKh34lItQyf/0Z7/UohZ99uVzXa2K9vZm7EePdXYxV/aX+zdmzKLbOOagorVcWf4nfHFKf54xsxbodAVbj0fKPek+q1dXlyz1+5iLVsaj6MON/LZlWwmRL+VJF5y3YodMWCm3rZQ9fcaHk5J+XGIXJgrkr0B0HaB7xSEKbZXBfXZ2KsEVREWu2hUVSv7Dp0YZigtxZMGxQqxSFMI25TCxU0khzyrCka1xFoAkfAZlOBg64Rv0Qno+P9cH7z/U/s4EJ1xJmbuIXr48Zinf42C0A0yUK5HsqYygR6fnOl9O9LOvTvXoaKErSC/pUHstC0RePZGVYvhHdYoRxuZFMk+Th0THrOeCEajr4GG7GZ+3YrAY8rtAM3U4SqGd0EVOiWS/liN1AzbAJDL/qFVCaNlu7W1rYJYJbmya2LZiJwSX7QZLBqgIoZe9eOJoVTlMjruJbt18S59//USHJ0tNZ1u6wcw55vroipmzZ5B3peiCQ+WS/d1oPNIF27VVbl5wjglLu93DruLEy8b7cnmhzz/9Uv/g978n1lJ6BqeSmiyRX98JiEmJ0YUOScaQwVFwD8pru5C3rNJ1zaa2r/WXonN0tyTbms8v17JguwV6L5cVGfQ6bARoRqABOtBAWnJihi3xipllaGAb4VNam3CZZeMwwrkpgChS8lZjYVKMBdrs7Oxqb3emdx/c1e2b2xKGbG3UI+RIC3gVpv2OQTHHmLZZ9q/4EtHp3/3NF/rk8WmTqaLE2giQ5qmZASngUVc6bbgbJ2ppREgcHQcUSxyZbSrkNU0ap1ytTET+LUidbdSj08AVIWVE7YnBN/mODimdW3nKArZf0WsVcotSJ9IDOhFpuKYtgm1kq0BsDX4pqpQVEHMa/+qrb5SvSj//1VdaMZuOR0VnDObKliZ/YGzMSbqEjqomOGj2fAMDo2fLJOjEQS6Zxfo486jX8fGRdvdv6+3btzXOqifL8IQEMlTZ5IG1zJViq2Bjm3JJeZNUpA08P3iqXEF2FK7biLxp00myEkz7JYPmim/xyQvcrrPKaKzIrhhm01gEG6MQZ5mPAkeH2QtSIGuog6LgGj+GC1AHL2OECFVcwMT7oVMAHrmUhnTFSH7n7TvMnp22p0WjrtN4st1G9ni0xf7zRAXjxdnzs6cLHO8Kp/35Z0/1k998q/ywROMd29CRkV0JpFsUztS5xbUZNWINcUocoKG1l2SbVyQeWmyTB4+3NqHx2mSIk4e8Kki21zQoz5O6OGnSsVvysgSaEjZ1A3JIVGgdOmwQnIjV6qhC8iZ7KWTWaLyxMEhrupY7HOrkVNuzfWbRZ7riM+90OtLnn33OzLXQanWpwgX9wKGoMiONuqI5e8yw3uGQ1G5dmizSZGumQhdNu6l2buzr5dNneoc7ajeuvHgiW3gHpFhBtPG1nEW2wXr9mCks14Nm8hHpJX1ZYGK/xgut0pGnLOmmt8y/Qd3WnkrI2U6kRPY6Hf6WUXKFshctDlLlFULCUeu1chRJzXCJBpJ0OG2NcU1lD80wisDvvfOWHt6/rTu3phxezrXi02aWnjji7Xv32lLTZxZgP9qxB12urPHWTf3LH32ti4VlFAz/AKTb0wxHyi6IXTU0WSpy1CY3KQUnEJnTNkCThhOdSGQ3kqIGNryA4KVdK+SVvNErMVnZTtTiTVkKauyDHLaVTum6TpuwTlfarEtskzZ4Rgykpd1AZ4bvkAFDvQj2Go9k0xMKurhc6oIPG8+YRL569FQVe04nY6n0yh5zxpVdP5pozj2jkTufNUs/wiGnGvXjtir22LnvO1avhfZ2dvT0Gc7Oluuj732grGYVeWw3GcM7kLLAgHzDtR8kv1mVQA/auk0ppI1sg4JDpsXpi4JMUF7jyTiQ8xZHBAYeX8iCHLAhUKlHGCkEk6YsvoY5IsSGeMPPC3ywWuenrtIpA8tHHCTlhlWBLo/u3bup9x7e1bv3buuDB2/pAfn8N4UDU9HZ2YVGzJ6z6U7b1G9xyXx8csQe9FKDi/7tTx/p5elSK9IV+QJhv4GIYVvhOwy1xcGxkQBoeJbiKMnalg1+DGvJhZesYsteg66Dba3breN05kC7lAXs1/gbnuuYwRLBpEZT3wnB2RSF3or9dNAbREcq1zh13ZkpAygmv7buEjlYXPR5++GRC3316DmyjnTn7q3mkFuzbKf2uMbb1oBdqmkHjR2csLD0H7444tJ+wZYIWalP3+3v79PW2t67q/wZm67QiP5HzabHAM+1XJEkUNV1G3+p2LDAa0gFk020YYvGrN0zKEajEbjdug4/QTPkTd5acXf+4tm3ChwfvmDyumznkUbZjhCt3frF/q93j1iDulEP4jblg0xJrLNxhBX7R3xSFeUKNHjUFSszZgd2R6tR6VjKp+0Sfjbp9OG7d1k6MjIMbtEY+hl1L1+81CPuOxeLleKcc05BV8uVHr08Y2k/YCasKLxqypdSoC69MhRGb9JVtWDewSFqzwYvfEBtZbZlAzJ0Bw0okp96SuUKZ0lHJB1IPnukxLbVuKPzBie8wqNnJkpZ8qBhfCthFS9if7haogMdnPrueka14U9Z8ArpnnLb4gH8Skd7nQ798HKxXLABr6Gy5waePj/R0dmcNkudvDhQ+xxMH11xnXTBAWTMoWiBI3C+UnGnBZf0/XikOLpDB512OB8sKf/VJ5/pN598oiknfskaqAvfyG5bidWC4YcctbYyc34I3oBOFZtW2r7kK+AV+9wBxgGKFf17Zu2GQ0FXiq5w5MX5mc6OXurg6ROZQYRNvGZjy3ZLi6iKOZ78je2Z/tPf/VjQ0IAQVKGccFVYO6OltjZrgdZChunQSoMnjccTdQizy15pfnHFCX0LxyzKHmh+cak51x1v33ugYzb3H33/Y+WLyIolaRg6/dlffakXx+caMJDUNb5LNtRxlrBYsRQaOYSsydtOhEOvVJE3mU0sqlwMraHVv1m3wYkTb4w/YGTbsq2UOW2RwB2eQdq2EiKP7YaX/BoM/+sUdRGl0AkpiWOs2xRwqlJuO1UNWgqzRqbIkMKkEwcKvBOnLM3yGwffHhxpWSfMfticqXKXPWac64yt0t7enna3uZhX0e7ebnPMFTbcmmypK53y/0/lkIlqLPln6DEoP4zz0fc+VN8hTR0oI4ZpeBI1uRNvIPps0vYaN/mBw9qf/st/zZZigmCD4gfGfMGPbhnU58h4wRVTkVvfgKj42v7+Ta64a23MGuPQhXgNogfwOu2MpI9vj3RzYkpTY5WCo1Sp6zptQtAZPFox6wkattUxo9y//7ZGPXjsjfIXMJ4/O9BsNqKt1HcFY12y31hqsr2tt+8/0CqjHYe9wkFfnK305OWgi8uVYsgILVm2Ja2hlKIVzpu66BClRbDd9CIpO7hJSam3jQ6l1W/y9rqs6yjXOtjfoUE+AyNtEodfoCCDHVxd8wq/NbCSSUpayIlNpcaXiKfKdgMyTSb7dd52KwsvEezXdZHBtmgMPasbTzVfjtj85Q0qAAAOa0lEQVQKLbi8Xygn4rOzM2y93Zzykgv9C/K7u7s44VIH9AOSYO+Vtvg0esS99Hp2W6p0S1YV6fatt1j9tlXagHgta3QOiJA48sUGZBvtFbN25MOz0Hl1/btU6J5bAVbntOk6fIIBIxn/GOlrbiOCP2SU4JN0qXp0Kgw2bUBNYSG3UbqSKOqGK310d6p/+Dv3tdVhEEqpVNcVxSmUIqglSvPCKwIU6re2p3p5dNiMsM8XoKfffq1/+k//S+U04r5vik8nI/hVNuYHyh9sPWLvecaMeT5f6tNHh5qvRD2zIcpAWgxmVQR26eCvBkIIOxKQIrbX6cixARHs1+W2ZZtSvYqDu9EJFoqx2v2uMN0aFX614dtusQilFGRSgxXLWK0U5rmO01lDPJUKWqF3aW1THp6Bhk59S0NbFrwGcDuSbrRTVzHApt2rNsj34vBIn33zRC9O53r2/FCZmeowQANC0L1kib/CSTNzpS6za9oPOFPXlbVjgbfkwPW9Dx9qNC76/POvdcSXxDpE3qLwTRvbyJUyaGsdKm0DKckyj9Cq+MVqGDhLLNm2naoie8FWorLremgYmlXFhY8wx82ZY/8VW6zc26L9egYVocLglQB0jWlkFO+11Jj87713W+/fmqgnPcCo4dY0lBCVhITcSoiT2ubidS4Xa3dnWzHEx3ze3GOPk2VmNB7juEstL8/Vs3m+5OvHmD1qlvaLi4WWfBn5+ukpS9YyJNfCs5w3vpREXqL2VOSpGKKiwwaCZ6MBZQ3pO6/Ux1j2GmfTLnHqbLcWydtrnFbAC3flvX5CHtboXuiAGGRdLqW9Zb8GtbDOt2R7QS1ESA90KFFrkziQWU1YeLjWPaiRaQMDjo8b0lNV+Zjx5NlLzRdFJ6cXuprPdcV+cs7+rx/3nNKXGmHr5XKh+eWclWtQ9psFGeNIOW8swH341m3d2N/ikHSgUqwxn1A3/BJHLtuv9P2uHS2LSsVPauRDr3/2//6pGLsaSNsGI1A0sD/PXvTJk0fqLHVoEvq54nRX0Jzcm0zJivZEpnLAOReqMLm/P9V/8/sf6O6sV2HUqYSUleAitRTWQ2zZvOm1nllyxteNFbNwD04OT08RZDqdyB06cD+3wIjbu7sajzudnLzUBXuRM5b4bw5O9O3BKUbF/ChV44TQF2GAdiX9XdiUJ84o/G598jRv8m1wbGSF1qbcNkYcFFzbKqU0fF2H6Gnxj7o0W0NVcUEht3ahvWl/3Uz2uo0UHBEMFPClrsOWIUTnpB0VUvDhPVAeeraVQJY264GQ2TB1KYe5ztjPf/rlM13VXk+eH0OXvsLBVmyvppwlSgc/+jL2H9hK5Utd1ZpuV4pSX3rzdWpb93PLsjPTjds35S4c0BEc27KjAy2JW02EImH7le0quuSJfAv2u//+r/6GwbF1XT9oyD2SpQLN7Mkj43gyUj/qgU7T7JkL8kP3+jGKbwBFqtQxW/Zc9tZhoYFb/vs45//wxx/q+7dnEveThXoBsEMWFJAFESFnpmYt5hdaLS41GY+0QsjC/qPEYAi34rS+wBGPjo7TRA/fuc9SMNfh4YnOOcF//uRIx+dX1A1AhaZ/C6J4xTCJbSudlfy1Mk3xN/Ob8pSlTfK2G+0YKflNne1kG2zqkkm7vzXPfmDJTIA4sopEXoTQI1IcMO2SD2nGGnxTE7BsJ6HQD85qtVKlJGljr8Ie3qVTcfMU8DvaV2IrdItLS8/58nZ8NuiLJ8/180++0cnZJTPkFe3A45BgBjbkNJvGUVbNZiv6pes62kvmX9f1rb/GzChzVrV8ZZpNZyz5OEspEjjRM7KK0PhTbpucZCcGql7rQ4NL+vv09KyVdV1Bv5UG/GDJQBmhX0e7Ht6jOCjy7OzcUP4zr3DUOviaOIQhLoxcIFwGlmkUq8zPlZnzDoel//7v39N/97s3NeTKQkG2Cprjf4KKCu/J1kQP3n4bYtLZybne/+B9fe8Hv6ubt/ZxaWtra0r7pbp+otPjE11cnDGLzjTHOfOXQl4cX+KwC9lrJ4pBKvIE9EawrdRlti6ltJrgpMxe16Xc9qu61HcYwXaj3xwC2kF4Ezf54Ca2rbQRwQ5doXPXwC6yTY1USgcUleu87eZMGUAF+QZWA9uK2cIS0zZHaY152dQR00gQ1SvZUtzq1vTSNiDCgoNpdQlJHZ1c6BGD+/6777Y/IT7uR9rf29fObFsj0pKx85iD0ZZsK9dP51zvVATJlqBA59nBc80mY2bRW3px8EzSCkBkGJp6280WthFzQP5F64PYqsOuoVWRJunQEyMy39n/2T//E/U4I81k/qV8Ap+t6ZZW8JeKun6sfjzW7v4dMLpMdGsHs8MsaUmk22xHtjDCBvY/lXi1WPLV4oq9y1I/vNnpf/zD9/QHd7a0x6lvVIzQVT0nteJBA3uZFy+ecY/Wa2vaK1cdX37xSHuzCWekQWJWzjfa3Rs3UGXFZ7olX6zO2Eed6vHhqU4vwEGOKK03woAi6ex0XGBTn3TqNrHt1rm2MeCyGTBk4iSBpANpk9h2IoVe6m1jBrd2KQvdgGRwjK6dbFOfPXKlrLa8CANOmMPSgKyBtA/YplYNVzL/irrSy+4kuZUHTwQ79VJHh4dvdIaLKKZWxEWS4V8VecU96zSDHoRPv3je7L3g2mlVOl1cXrRJIdd650wGQxwap5mM1itb9p5xnHG/pTjXkydPlHvpOPZ0a1tHrGoVfBFcKu8ByJN0FSwBp6BB5KnYYKM7DqMlM+VvPv+SmXgEjlVoxJtbnIW2RthABEhkS8M40HTvFro7eIb42mi2lWCEiQgjXcWDVWkxZNlh/7LiNDgsiwpK3tK5/vD+RP/tD+7qD+9N9HBberDT6+50pH22AzfZf87G4l7zTF9+8is9vHdLk36kwoicc3l7grGWzMqTyUQ72zv6lMvhE+5Jf/7Zcz1n1m2CRSDAdnM4khQ7UYs3RoiMG7DX9TFURwcn3tSl4aZN4uRTb7vRs50iOn5o/Gy/Kg8Nu7yqT76SSxwaJJutNjw3ZSlP2YZf8rYTNXxGqDJYgx9accjEG7BNZ3WqOLwIGzqpt63EkhvOaDzWCVcfv/78QHKn33zxWHHuVWUg2Yr4p9yUXDJrjkadsqSecf00xllDPz9xP5mMVbqOJXbFxLEgPdKd22813MpkZUM6L62DbdlumY1sccBW8Oo14IxLffXVI4nV2caOeTrr7PREo75vmGk/4Nw7nEtCA5RW3l5rRSWrNqV7HHTAgQaEqnFQ9hEZfdm3rCDCqq+OHpqB99Ferz96sKc/Bv7Ru7v6Bw929Hfvbun9raI/eHhL/8n33tHxwdcs96fqu8L+9AQnuGK5mWiLO9Ar9nBn84VqN9M33x5i1AwRiGsdBjrHNm2GJltKUxaZA/baQIVlNHWBlG86e5NPWdJpG0i+ZkBCvzIQNxAc+zXN0LXDf5WqV2Cslbo3220q3yx7M21babOGTi6WoBN5RLDddEwb27JNqeiVFrV86gID/ZDqyn7OLhr3E12tOv3k00cqOOvRyUI7e7c1nc7ad/Y2UJhcJqOROhouOFssLpmIsBtZ7L5Qtku380uLWxPdurWvAt1nTw804Ae2EeK129jJU3T9rGVK310XJAJlwMZLbg/yw0Kr2BrIpqRT0cFBBhNI4NqWS8d3+B3BsE2QGIManhAnEmuwYrN+uGx7g4oRIlyMIXXMLFccfhiRyEGfyvlHg65II5b4McbaKdKsk/BPjSVdnhzrxdPnpKp6lolcL9nWeVt+pGcvX2oyZTnhcj4X86EbAIU2QsbXztoKeEXeDQwoTNGrJ+UpS7yBV5UkNmUVw9Uwui6zXztH2lOMvmzov0PfNkIB6J72AduynSZtINlWx0yUOhE2sb3mYRNraLiSVXAS/S2hYFuBp2tZ7TUP27KLKjOShC051OSHbjpmo2yRXvLZc3456JgrpwtO+PlZ0MLhZ8KK5VK0vbuD4441YcZM//ajohXO27MPHE9GOmdmPT8/lbNl4yagwn8jY63r/rCtTZkISVeZwRTZ3PTvSq8xtP/xP/pD5X92tqmDvw0/JsDPP/9MFoHygq6BfrTVytAOYuxfqG5PGFdS7YC0vGxI5r1iea900oJ9aHCWKFJx3ErZgENmW4A/Ch6Cr+CDn9cGVxgnf9uyL2MOQTl0LZX7tqrCQehSp6fH+uyLL9Vv7erzRy/AWSGBoIWXS8RWQsUofxtsHGmDs8nbr9tt6tI+6Q2U0tHB6xzkcZZKxo2nbfJDA9uUS6VsZCrrdtfOkcrQDnyXf+oCtmmzXp02eJVOt011+KrV2278KWz5IXaOcCkAKmnbpNYPWRxCWrDKXTHLQUX5Dv/FN8/5qrTSo6dHcpnocjFwql9pzu1K/ve6JX3axWG5ZclWq+cAM+XAkj1n+ieza7TtO/NFagtZBoV3uNp+wxZrWWziPMSxU8EJSukVGv/L//w/6T//oz9iUhyUGTraFhf0rExc3wpUYR1VZFqix6CRokeRChUkoyVFtmV3LN2gMGqEQ56xV8x+MX8ScIHHg9YMsuTgtIAYLSSMyENUZZvxTqzUWN2IzQJ4d+69rSi44ItG7DhmA37r9l113VgezfSYu0/u6BtOxNlAlmkR0nYDZGV3MkqW0mmAeepSHhgYOJt8YtuNbuqSTxwIXmIJWaGlNliTtt4MaRMY4JPydXpIUvYad4CnveZjr8saAq/gl1IUCF7yAXuN3zHT2m71Imx0D06AosYnbd+kYa/bVwZKpS9zQZ8Ozq9mXyzGeslV0zffcr/Mp+Nu1GnCUj+iP6azmVxwvJ3ttkqOR2Op9argI436XhhV+8yyo75T+mA6nSq8u1K0CfZaz8i/BtqtixRyA3fg/9v//r/q+9//WHu7u0JayDIBVaqxZY/e8/k5dEWdWnDXa0jf1kH/PwAAAP//CZHP2AAAAAZJREFUAwD5rCIRUGzwlQAAAABJRU5ErkJggg=="/>
          <p:cNvSpPr/>
          <p:nvPr/>
        </p:nvSpPr>
        <p:spPr>
          <a:xfrm>
            <a:off x="155575" y="84138"/>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
          <p:cNvSpPr txBox="1">
            <a:spLocks noGrp="1"/>
          </p:cNvSpPr>
          <p:nvPr>
            <p:ph type="title"/>
          </p:nvPr>
        </p:nvSpPr>
        <p:spPr>
          <a:xfrm>
            <a:off x="2303748" y="1001053"/>
            <a:ext cx="4680520" cy="864096"/>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chemeClr val="accent1"/>
              </a:buClr>
              <a:buSzPct val="100000"/>
              <a:buFont typeface="Century Gothic"/>
              <a:buNone/>
            </a:pPr>
            <a:r>
              <a:rPr lang="en-GB" b="1">
                <a:latin typeface="Century Gothic"/>
                <a:ea typeface="Century Gothic"/>
                <a:cs typeface="Century Gothic"/>
                <a:sym typeface="Century Gothic"/>
              </a:rPr>
              <a:t>Cherry Class Team</a:t>
            </a:r>
            <a:endParaRPr/>
          </a:p>
        </p:txBody>
      </p:sp>
      <p:sp>
        <p:nvSpPr>
          <p:cNvPr id="364" name="Google Shape;364;p4"/>
          <p:cNvSpPr txBox="1"/>
          <p:nvPr/>
        </p:nvSpPr>
        <p:spPr>
          <a:xfrm rot="1021092">
            <a:off x="168752" y="5687333"/>
            <a:ext cx="520152" cy="2147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65" name="Google Shape;365;p4"/>
          <p:cNvSpPr txBox="1"/>
          <p:nvPr/>
        </p:nvSpPr>
        <p:spPr>
          <a:xfrm>
            <a:off x="971600" y="1916832"/>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366" name="Google Shape;366;p4"/>
          <p:cNvSpPr txBox="1"/>
          <p:nvPr/>
        </p:nvSpPr>
        <p:spPr>
          <a:xfrm>
            <a:off x="1536175" y="2064963"/>
            <a:ext cx="6336704" cy="378565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b="1">
                <a:solidFill>
                  <a:schemeClr val="dk1"/>
                </a:solidFill>
                <a:latin typeface="Comic Sans MS"/>
                <a:ea typeface="Comic Sans MS"/>
                <a:cs typeface="Comic Sans MS"/>
                <a:sym typeface="Comic Sans MS"/>
              </a:rPr>
              <a:t> </a:t>
            </a:r>
            <a:r>
              <a:rPr lang="en-GB" sz="2000" b="1">
                <a:solidFill>
                  <a:schemeClr val="dk1"/>
                </a:solidFill>
                <a:latin typeface="Century Gothic"/>
                <a:ea typeface="Century Gothic"/>
                <a:cs typeface="Century Gothic"/>
                <a:sym typeface="Century Gothic"/>
              </a:rPr>
              <a:t>Mrs Milner-Darke is Cherry Class’ teacher from and Miss Rose is our Assistant Teacher. </a:t>
            </a:r>
            <a:endParaRPr/>
          </a:p>
          <a:p>
            <a:pPr marL="0" marR="0" lvl="0" indent="0" algn="ctr" rtl="0">
              <a:spcBef>
                <a:spcPts val="0"/>
              </a:spcBef>
              <a:spcAft>
                <a:spcPts val="0"/>
              </a:spcAft>
              <a:buNone/>
            </a:pPr>
            <a:endParaRPr sz="2000" b="1">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r>
              <a:rPr lang="en-GB" sz="2000" b="1">
                <a:solidFill>
                  <a:schemeClr val="dk1"/>
                </a:solidFill>
                <a:latin typeface="Century Gothic"/>
                <a:ea typeface="Century Gothic"/>
                <a:cs typeface="Century Gothic"/>
                <a:sym typeface="Century Gothic"/>
              </a:rPr>
              <a:t>Mrs Harder and Mrs Simpson </a:t>
            </a:r>
            <a:r>
              <a:rPr lang="en-GB" sz="2000">
                <a:solidFill>
                  <a:schemeClr val="dk1"/>
                </a:solidFill>
                <a:latin typeface="Century Gothic"/>
                <a:ea typeface="Century Gothic"/>
                <a:cs typeface="Century Gothic"/>
                <a:sym typeface="Century Gothic"/>
              </a:rPr>
              <a:t>will be teaching in our class on Wednesdays during my Planning Preparation and Assessment time. </a:t>
            </a:r>
            <a:endParaRPr/>
          </a:p>
          <a:p>
            <a:pPr marL="0" marR="0" lvl="0" indent="0" algn="ctr" rtl="0">
              <a:spcBef>
                <a:spcPts val="0"/>
              </a:spcBef>
              <a:spcAft>
                <a:spcPts val="0"/>
              </a:spcAft>
              <a:buNone/>
            </a:pPr>
            <a:endParaRPr sz="20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r>
              <a:rPr lang="en-GB" sz="2000" b="1">
                <a:solidFill>
                  <a:schemeClr val="dk1"/>
                </a:solidFill>
                <a:latin typeface="Century Gothic"/>
                <a:ea typeface="Century Gothic"/>
                <a:cs typeface="Century Gothic"/>
                <a:sym typeface="Century Gothic"/>
              </a:rPr>
              <a:t>Mr Green </a:t>
            </a:r>
            <a:r>
              <a:rPr lang="en-GB" sz="2000">
                <a:solidFill>
                  <a:schemeClr val="dk1"/>
                </a:solidFill>
                <a:latin typeface="Century Gothic"/>
                <a:ea typeface="Century Gothic"/>
                <a:cs typeface="Century Gothic"/>
                <a:sym typeface="Century Gothic"/>
              </a:rPr>
              <a:t>is our Sports Coach and teaches us PE every Wednesday. </a:t>
            </a:r>
            <a:endParaRPr/>
          </a:p>
          <a:p>
            <a:pPr marL="0" marR="0" lvl="0" indent="0" algn="ctr" rtl="0">
              <a:spcBef>
                <a:spcPts val="0"/>
              </a:spcBef>
              <a:spcAft>
                <a:spcPts val="0"/>
              </a:spcAft>
              <a:buNone/>
            </a:pPr>
            <a:endParaRPr sz="2000">
              <a:solidFill>
                <a:schemeClr val="dk1"/>
              </a:solidFill>
              <a:latin typeface="Century Gothic"/>
              <a:ea typeface="Century Gothic"/>
              <a:cs typeface="Century Gothic"/>
              <a:sym typeface="Century Gothic"/>
            </a:endParaRPr>
          </a:p>
          <a:p>
            <a:pPr marL="0" marR="0" lvl="0" indent="0" algn="ctr" rtl="0">
              <a:spcBef>
                <a:spcPts val="0"/>
              </a:spcBef>
              <a:spcAft>
                <a:spcPts val="0"/>
              </a:spcAft>
              <a:buNone/>
            </a:pPr>
            <a:r>
              <a:rPr lang="en-GB" sz="2000">
                <a:solidFill>
                  <a:schemeClr val="dk1"/>
                </a:solidFill>
                <a:latin typeface="Century Gothic"/>
                <a:ea typeface="Century Gothic"/>
                <a:cs typeface="Century Gothic"/>
                <a:sym typeface="Century Gothic"/>
              </a:rPr>
              <a:t>We are all really looking forward to working with you and your children this year. </a:t>
            </a:r>
            <a:endParaRPr/>
          </a:p>
        </p:txBody>
      </p:sp>
      <p:pic>
        <p:nvPicPr>
          <p:cNvPr id="367" name="Google Shape;367;p4"/>
          <p:cNvPicPr preferRelativeResize="0"/>
          <p:nvPr/>
        </p:nvPicPr>
        <p:blipFill rotWithShape="1">
          <a:blip r:embed="rId3">
            <a:alphaModFix/>
          </a:blip>
          <a:srcRect/>
          <a:stretch/>
        </p:blipFill>
        <p:spPr>
          <a:xfrm>
            <a:off x="7685935" y="175618"/>
            <a:ext cx="1120673" cy="1070164"/>
          </a:xfrm>
          <a:prstGeom prst="rect">
            <a:avLst/>
          </a:prstGeom>
          <a:noFill/>
          <a:ln>
            <a:noFill/>
          </a:ln>
        </p:spPr>
      </p:pic>
      <p:pic>
        <p:nvPicPr>
          <p:cNvPr id="368" name="Google Shape;368;p4" descr="Cherry blossom tree branch PNG with spreading pink flower. Cherry blossom  branch with Sakura. Watercolor flower PNG. Watercolor cherry flower. Sakura  on transparent background. 22993707 PNG"/>
          <p:cNvPicPr preferRelativeResize="0"/>
          <p:nvPr/>
        </p:nvPicPr>
        <p:blipFill rotWithShape="1">
          <a:blip r:embed="rId4">
            <a:alphaModFix/>
          </a:blip>
          <a:srcRect/>
          <a:stretch/>
        </p:blipFill>
        <p:spPr>
          <a:xfrm rot="9561240">
            <a:off x="-316257" y="4596911"/>
            <a:ext cx="2300485" cy="2300485"/>
          </a:xfrm>
          <a:prstGeom prst="rect">
            <a:avLst/>
          </a:prstGeom>
          <a:noFill/>
          <a:ln>
            <a:noFill/>
          </a:ln>
        </p:spPr>
      </p:pic>
      <p:pic>
        <p:nvPicPr>
          <p:cNvPr id="369" name="Google Shape;369;p4" descr="https://www.loxwoodschool.com/storage/get_img/NWE4OGQwNWU1ZjY0OGZiMDE3MmMyMTAxMGZkMTg2MDg3ZDliNjVlMmEwOTk4ODFlOWY0YzM3NjgwNWU4YjJiZjk5MWUyOWY1YzliNzE5NjBkMTJjYmU2NGQ0ODhmYzRjNzA1MTdmNjRiMzdiNGE1ZmU3YTAwYzk2MWI1ZGM4ZjhCa3lhUzlwRUN2eS92empOSFM5c3JqZDFSQmpqcHV6WEdNZEZoMHZNVS9nPQ%3D%3D/small"/>
          <p:cNvPicPr preferRelativeResize="0"/>
          <p:nvPr/>
        </p:nvPicPr>
        <p:blipFill rotWithShape="1">
          <a:blip r:embed="rId5">
            <a:alphaModFix/>
          </a:blip>
          <a:srcRect/>
          <a:stretch/>
        </p:blipFill>
        <p:spPr>
          <a:xfrm rot="623797">
            <a:off x="7725615" y="3919984"/>
            <a:ext cx="1054216" cy="1054216"/>
          </a:xfrm>
          <a:prstGeom prst="rect">
            <a:avLst/>
          </a:prstGeom>
          <a:noFill/>
          <a:ln>
            <a:noFill/>
          </a:ln>
        </p:spPr>
      </p:pic>
      <p:pic>
        <p:nvPicPr>
          <p:cNvPr id="370" name="Google Shape;370;p4" descr="https://www.loxwoodschool.com/storage/get_img/NmFkYjYyYzUwOTVkMTg0NGM2Mzg4MWFjYTA5YjViMGJkOTc5YjIwNGIwMjU1ZjU0NDBhNzFhOTJiMDA0NDhjZmVhNDBlMzdiOGE5ODVhZjdmZGQwNDQ3ZjZlOTY2YzBiZTQ3NWY0ZjU0YjM2MTcwNjhiNDE5M2EwYTJjYmFkNGEwa3BUU1g4NDQyem9UdDNRTG1YaDNHTm04cEhZdFQ5RnJ2dFNqYlh5ZXA0PQ%3D%3D/small"/>
          <p:cNvPicPr preferRelativeResize="0"/>
          <p:nvPr/>
        </p:nvPicPr>
        <p:blipFill rotWithShape="1">
          <a:blip r:embed="rId6">
            <a:alphaModFix/>
          </a:blip>
          <a:srcRect/>
          <a:stretch/>
        </p:blipFill>
        <p:spPr>
          <a:xfrm rot="1021092">
            <a:off x="633048" y="2828734"/>
            <a:ext cx="979017" cy="979017"/>
          </a:xfrm>
          <a:prstGeom prst="rect">
            <a:avLst/>
          </a:prstGeom>
          <a:noFill/>
          <a:ln>
            <a:noFill/>
          </a:ln>
        </p:spPr>
      </p:pic>
      <p:pic>
        <p:nvPicPr>
          <p:cNvPr id="371" name="Google Shape;371;p4"/>
          <p:cNvPicPr preferRelativeResize="0"/>
          <p:nvPr/>
        </p:nvPicPr>
        <p:blipFill rotWithShape="1">
          <a:blip r:embed="rId7">
            <a:alphaModFix/>
          </a:blip>
          <a:srcRect/>
          <a:stretch/>
        </p:blipFill>
        <p:spPr>
          <a:xfrm>
            <a:off x="631787" y="3802236"/>
            <a:ext cx="991544" cy="991544"/>
          </a:xfrm>
          <a:prstGeom prst="rect">
            <a:avLst/>
          </a:prstGeom>
          <a:noFill/>
          <a:ln>
            <a:noFill/>
          </a:ln>
        </p:spPr>
      </p:pic>
      <p:pic>
        <p:nvPicPr>
          <p:cNvPr id="372" name="Google Shape;372;p4"/>
          <p:cNvPicPr preferRelativeResize="0"/>
          <p:nvPr/>
        </p:nvPicPr>
        <p:blipFill rotWithShape="1">
          <a:blip r:embed="rId8">
            <a:alphaModFix/>
          </a:blip>
          <a:srcRect/>
          <a:stretch/>
        </p:blipFill>
        <p:spPr>
          <a:xfrm>
            <a:off x="7733629" y="1807999"/>
            <a:ext cx="866896" cy="914528"/>
          </a:xfrm>
          <a:prstGeom prst="rect">
            <a:avLst/>
          </a:prstGeom>
          <a:noFill/>
          <a:ln>
            <a:noFill/>
          </a:ln>
        </p:spPr>
      </p:pic>
      <p:pic>
        <p:nvPicPr>
          <p:cNvPr id="373" name="Google Shape;373;p4"/>
          <p:cNvPicPr preferRelativeResize="0"/>
          <p:nvPr/>
        </p:nvPicPr>
        <p:blipFill rotWithShape="1">
          <a:blip r:embed="rId9">
            <a:alphaModFix/>
          </a:blip>
          <a:srcRect r="59226"/>
          <a:stretch/>
        </p:blipFill>
        <p:spPr>
          <a:xfrm rot="-749364">
            <a:off x="712574" y="942953"/>
            <a:ext cx="1200008" cy="120898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entury Gothic"/>
              <a:buNone/>
            </a:pPr>
            <a:r>
              <a:rPr lang="en-GB" b="1">
                <a:latin typeface="Century Gothic"/>
                <a:ea typeface="Century Gothic"/>
                <a:cs typeface="Century Gothic"/>
                <a:sym typeface="Century Gothic"/>
              </a:rPr>
              <a:t>Whole School Behaviour</a:t>
            </a:r>
            <a:endParaRPr/>
          </a:p>
        </p:txBody>
      </p:sp>
      <p:pic>
        <p:nvPicPr>
          <p:cNvPr id="379" name="Google Shape;379;p5"/>
          <p:cNvPicPr preferRelativeResize="0"/>
          <p:nvPr/>
        </p:nvPicPr>
        <p:blipFill rotWithShape="1">
          <a:blip r:embed="rId3">
            <a:alphaModFix/>
          </a:blip>
          <a:srcRect/>
          <a:stretch/>
        </p:blipFill>
        <p:spPr>
          <a:xfrm>
            <a:off x="7884368" y="188640"/>
            <a:ext cx="1064392" cy="1016420"/>
          </a:xfrm>
          <a:prstGeom prst="rect">
            <a:avLst/>
          </a:prstGeom>
          <a:noFill/>
          <a:ln>
            <a:noFill/>
          </a:ln>
        </p:spPr>
      </p:pic>
      <p:pic>
        <p:nvPicPr>
          <p:cNvPr id="380" name="Google Shape;380;p5"/>
          <p:cNvPicPr preferRelativeResize="0"/>
          <p:nvPr/>
        </p:nvPicPr>
        <p:blipFill rotWithShape="1">
          <a:blip r:embed="rId4">
            <a:alphaModFix/>
          </a:blip>
          <a:srcRect/>
          <a:stretch/>
        </p:blipFill>
        <p:spPr>
          <a:xfrm>
            <a:off x="627234" y="1344802"/>
            <a:ext cx="7889531" cy="496609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6"/>
          <p:cNvSpPr txBox="1">
            <a:spLocks noGrp="1"/>
          </p:cNvSpPr>
          <p:nvPr>
            <p:ph type="title"/>
          </p:nvPr>
        </p:nvSpPr>
        <p:spPr>
          <a:xfrm>
            <a:off x="45954" y="563494"/>
            <a:ext cx="8568952" cy="648072"/>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1"/>
              </a:buClr>
              <a:buSzPts val="3200"/>
              <a:buFont typeface="Century Gothic"/>
              <a:buNone/>
            </a:pPr>
            <a:r>
              <a:rPr lang="en-GB" sz="3200" b="1">
                <a:latin typeface="Century Gothic"/>
                <a:ea typeface="Century Gothic"/>
                <a:cs typeface="Century Gothic"/>
                <a:sym typeface="Century Gothic"/>
              </a:rPr>
              <a:t>Encouraging positive choices</a:t>
            </a:r>
            <a:endParaRPr/>
          </a:p>
        </p:txBody>
      </p:sp>
      <p:sp>
        <p:nvSpPr>
          <p:cNvPr id="386" name="Google Shape;386;p6"/>
          <p:cNvSpPr txBox="1"/>
          <p:nvPr/>
        </p:nvSpPr>
        <p:spPr>
          <a:xfrm>
            <a:off x="1043608" y="1700808"/>
            <a:ext cx="7128792"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0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2000">
              <a:solidFill>
                <a:schemeClr val="dk1"/>
              </a:solidFill>
              <a:latin typeface="Comic Sans MS"/>
              <a:ea typeface="Comic Sans MS"/>
              <a:cs typeface="Comic Sans MS"/>
              <a:sym typeface="Comic Sans MS"/>
            </a:endParaRPr>
          </a:p>
        </p:txBody>
      </p:sp>
      <p:sp>
        <p:nvSpPr>
          <p:cNvPr id="387" name="Google Shape;387;p6"/>
          <p:cNvSpPr txBox="1"/>
          <p:nvPr/>
        </p:nvSpPr>
        <p:spPr>
          <a:xfrm>
            <a:off x="971600" y="1610458"/>
            <a:ext cx="7128792" cy="4708941"/>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000"/>
              <a:buFont typeface="Arial"/>
              <a:buChar char="•"/>
            </a:pPr>
            <a:r>
              <a:rPr lang="en-GB" sz="2000" dirty="0">
                <a:solidFill>
                  <a:schemeClr val="dk1"/>
                </a:solidFill>
                <a:latin typeface="Century Gothic"/>
                <a:ea typeface="Century Gothic"/>
                <a:cs typeface="Century Gothic"/>
                <a:sym typeface="Century Gothic"/>
              </a:rPr>
              <a:t>Children will be awarded house points for showing our school values. We have new tokens for children to collect. </a:t>
            </a:r>
            <a:endParaRPr dirty="0"/>
          </a:p>
          <a:p>
            <a:pPr marL="285750" marR="0" lvl="0" indent="-158750" algn="l" rtl="0">
              <a:spcBef>
                <a:spcPts val="0"/>
              </a:spcBef>
              <a:spcAft>
                <a:spcPts val="0"/>
              </a:spcAft>
              <a:buClr>
                <a:schemeClr val="dk1"/>
              </a:buClr>
              <a:buSzPts val="2000"/>
              <a:buFont typeface="Arial"/>
              <a:buNone/>
            </a:pPr>
            <a:endParaRPr sz="2000" dirty="0">
              <a:solidFill>
                <a:schemeClr val="dk1"/>
              </a:solidFill>
              <a:latin typeface="Century Gothic"/>
              <a:ea typeface="Century Gothic"/>
              <a:cs typeface="Century Gothic"/>
              <a:sym typeface="Century Gothic"/>
            </a:endParaRPr>
          </a:p>
          <a:p>
            <a:pPr marL="285750" marR="0" lvl="0" indent="-158750" algn="l" rtl="0">
              <a:spcBef>
                <a:spcPts val="0"/>
              </a:spcBef>
              <a:spcAft>
                <a:spcPts val="0"/>
              </a:spcAft>
              <a:buClr>
                <a:schemeClr val="dk1"/>
              </a:buClr>
              <a:buSzPts val="2000"/>
              <a:buFont typeface="Arial"/>
              <a:buNone/>
            </a:pPr>
            <a:endParaRPr sz="2000" dirty="0">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endParaRPr sz="2000" dirty="0">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endParaRPr sz="2000" dirty="0">
              <a:solidFill>
                <a:schemeClr val="dk1"/>
              </a:solidFill>
              <a:latin typeface="Century Gothic"/>
              <a:ea typeface="Century Gothic"/>
              <a:cs typeface="Century Gothic"/>
              <a:sym typeface="Century Gothic"/>
            </a:endParaRPr>
          </a:p>
          <a:p>
            <a:pPr marL="285750" marR="0" lvl="0" indent="-158750" algn="l" rtl="0">
              <a:spcBef>
                <a:spcPts val="0"/>
              </a:spcBef>
              <a:spcAft>
                <a:spcPts val="0"/>
              </a:spcAft>
              <a:buClr>
                <a:schemeClr val="dk1"/>
              </a:buClr>
              <a:buSzPts val="2000"/>
              <a:buFont typeface="Arial"/>
              <a:buNone/>
            </a:pPr>
            <a:endParaRPr sz="2000" b="1" dirty="0">
              <a:solidFill>
                <a:schemeClr val="dk1"/>
              </a:solidFill>
              <a:latin typeface="Century Gothic"/>
              <a:ea typeface="Century Gothic"/>
              <a:cs typeface="Century Gothic"/>
              <a:sym typeface="Century Gothic"/>
            </a:endParaRPr>
          </a:p>
          <a:p>
            <a:pPr marL="285750" marR="0" lvl="0" indent="-285750" algn="l" rtl="0">
              <a:spcBef>
                <a:spcPts val="0"/>
              </a:spcBef>
              <a:spcAft>
                <a:spcPts val="0"/>
              </a:spcAft>
              <a:buClr>
                <a:schemeClr val="dk1"/>
              </a:buClr>
              <a:buSzPts val="2000"/>
              <a:buFont typeface="Arial"/>
              <a:buChar char="•"/>
            </a:pPr>
            <a:r>
              <a:rPr lang="en-GB" sz="2000" dirty="0">
                <a:solidFill>
                  <a:schemeClr val="dk1"/>
                </a:solidFill>
                <a:latin typeface="Century Gothic"/>
                <a:ea typeface="Century Gothic"/>
                <a:cs typeface="Century Gothic"/>
                <a:sym typeface="Century Gothic"/>
              </a:rPr>
              <a:t>Certificates linked to our values are awarded in Friday assemblies. </a:t>
            </a:r>
          </a:p>
          <a:p>
            <a:pPr marL="285750" marR="0" lvl="0" indent="-285750" algn="l" rtl="0">
              <a:spcBef>
                <a:spcPts val="0"/>
              </a:spcBef>
              <a:spcAft>
                <a:spcPts val="0"/>
              </a:spcAft>
              <a:buClr>
                <a:schemeClr val="dk1"/>
              </a:buClr>
              <a:buSzPts val="2000"/>
              <a:buFont typeface="Arial"/>
              <a:buChar char="•"/>
            </a:pPr>
            <a:r>
              <a:rPr lang="en-GB" sz="2000" dirty="0">
                <a:solidFill>
                  <a:schemeClr val="dk1"/>
                </a:solidFill>
                <a:latin typeface="Century Gothic"/>
                <a:sym typeface="Century Gothic"/>
              </a:rPr>
              <a:t>We collect marbles in Year 2 and stars in Year 1 to earn our ‘Golden Time’. These are awarded for all children working as a team, such as everyone helping to tidy up, line up quietly or walking sensibly through the school. </a:t>
            </a:r>
            <a:endParaRPr sz="2000" dirty="0">
              <a:solidFill>
                <a:schemeClr val="dk1"/>
              </a:solidFill>
              <a:latin typeface="Century Gothic"/>
              <a:ea typeface="Century Gothic"/>
              <a:cs typeface="Century Gothic"/>
              <a:sym typeface="Century Gothic"/>
            </a:endParaRPr>
          </a:p>
        </p:txBody>
      </p:sp>
      <p:pic>
        <p:nvPicPr>
          <p:cNvPr id="388" name="Google Shape;388;p6" descr="Marbles stock image. Image of colors, hobbies, circle - 50707389"/>
          <p:cNvPicPr preferRelativeResize="0"/>
          <p:nvPr/>
        </p:nvPicPr>
        <p:blipFill rotWithShape="1">
          <a:blip r:embed="rId3">
            <a:alphaModFix/>
          </a:blip>
          <a:srcRect b="15200"/>
          <a:stretch/>
        </p:blipFill>
        <p:spPr>
          <a:xfrm>
            <a:off x="7405958" y="5702628"/>
            <a:ext cx="1084770" cy="707886"/>
          </a:xfrm>
          <a:prstGeom prst="rect">
            <a:avLst/>
          </a:prstGeom>
          <a:noFill/>
          <a:ln>
            <a:noFill/>
          </a:ln>
        </p:spPr>
      </p:pic>
      <p:pic>
        <p:nvPicPr>
          <p:cNvPr id="389" name="Google Shape;389;p6"/>
          <p:cNvPicPr preferRelativeResize="0"/>
          <p:nvPr/>
        </p:nvPicPr>
        <p:blipFill rotWithShape="1">
          <a:blip r:embed="rId4">
            <a:alphaModFix/>
          </a:blip>
          <a:srcRect/>
          <a:stretch/>
        </p:blipFill>
        <p:spPr>
          <a:xfrm>
            <a:off x="8162270" y="164602"/>
            <a:ext cx="864096" cy="825151"/>
          </a:xfrm>
          <a:prstGeom prst="rect">
            <a:avLst/>
          </a:prstGeom>
          <a:noFill/>
          <a:ln>
            <a:noFill/>
          </a:ln>
        </p:spPr>
      </p:pic>
      <p:pic>
        <p:nvPicPr>
          <p:cNvPr id="390" name="Google Shape;390;p6"/>
          <p:cNvPicPr preferRelativeResize="0"/>
          <p:nvPr/>
        </p:nvPicPr>
        <p:blipFill rotWithShape="1">
          <a:blip r:embed="rId5">
            <a:alphaModFix/>
          </a:blip>
          <a:srcRect/>
          <a:stretch/>
        </p:blipFill>
        <p:spPr>
          <a:xfrm>
            <a:off x="2574032" y="2455209"/>
            <a:ext cx="4067944" cy="1435745"/>
          </a:xfrm>
          <a:prstGeom prst="rect">
            <a:avLst/>
          </a:prstGeom>
          <a:noFill/>
          <a:ln>
            <a:noFill/>
          </a:ln>
        </p:spPr>
      </p:pic>
      <p:pic>
        <p:nvPicPr>
          <p:cNvPr id="391" name="Google Shape;391;p6" descr="Green thumbs up hand gesture with check mark icon, positive approval and acceptance symbol, best choice confirmation. 80323457 Vector Art at Vecteezy"/>
          <p:cNvPicPr preferRelativeResize="0"/>
          <p:nvPr/>
        </p:nvPicPr>
        <p:blipFill rotWithShape="1">
          <a:blip r:embed="rId6">
            <a:alphaModFix/>
          </a:blip>
          <a:srcRect l="32585" t="22408" r="32586" b="20571"/>
          <a:stretch/>
        </p:blipFill>
        <p:spPr>
          <a:xfrm>
            <a:off x="179512" y="215927"/>
            <a:ext cx="1184648" cy="108012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7"/>
          <p:cNvSpPr/>
          <p:nvPr/>
        </p:nvSpPr>
        <p:spPr>
          <a:xfrm>
            <a:off x="827584" y="1628800"/>
            <a:ext cx="7560840" cy="39703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entury Gothic"/>
                <a:ea typeface="Century Gothic"/>
                <a:cs typeface="Century Gothic"/>
                <a:sym typeface="Century Gothic"/>
              </a:rPr>
              <a:t>A named water bottle every day that is</a:t>
            </a:r>
            <a:r>
              <a:rPr lang="en-GB" sz="1800" u="sng">
                <a:solidFill>
                  <a:schemeClr val="dk1"/>
                </a:solidFill>
                <a:latin typeface="Century Gothic"/>
                <a:ea typeface="Century Gothic"/>
                <a:cs typeface="Century Gothic"/>
                <a:sym typeface="Century Gothic"/>
              </a:rPr>
              <a:t> extra to the one in their lunch box</a:t>
            </a:r>
            <a:r>
              <a:rPr lang="en-GB" sz="1800">
                <a:solidFill>
                  <a:schemeClr val="dk1"/>
                </a:solidFill>
                <a:latin typeface="Century Gothic"/>
                <a:ea typeface="Century Gothic"/>
                <a:cs typeface="Century Gothic"/>
                <a:sym typeface="Century Gothic"/>
              </a:rPr>
              <a:t>. </a:t>
            </a:r>
            <a:endParaRPr/>
          </a:p>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GB" sz="1800">
                <a:solidFill>
                  <a:schemeClr val="dk1"/>
                </a:solidFill>
                <a:latin typeface="Century Gothic"/>
                <a:ea typeface="Century Gothic"/>
                <a:cs typeface="Century Gothic"/>
                <a:sym typeface="Century Gothic"/>
              </a:rPr>
              <a:t>Named Wellies (we will be going on walks around the school grounds throughout the year and they are used for Woodland Learning).</a:t>
            </a:r>
            <a:endParaRPr/>
          </a:p>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GB" sz="1800">
                <a:solidFill>
                  <a:schemeClr val="dk1"/>
                </a:solidFill>
                <a:latin typeface="Century Gothic"/>
                <a:ea typeface="Century Gothic"/>
                <a:cs typeface="Century Gothic"/>
                <a:sym typeface="Century Gothic"/>
              </a:rPr>
              <a:t>A weather appropriate named coat every day. </a:t>
            </a:r>
            <a:endParaRPr/>
          </a:p>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GB" sz="1800">
                <a:solidFill>
                  <a:schemeClr val="dk1"/>
                </a:solidFill>
                <a:latin typeface="Century Gothic"/>
                <a:ea typeface="Century Gothic"/>
                <a:cs typeface="Century Gothic"/>
                <a:sym typeface="Century Gothic"/>
              </a:rPr>
              <a:t>All clothing to be named, especially jumpers and cardigans!</a:t>
            </a:r>
            <a:endParaRPr/>
          </a:p>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GB" sz="1800">
                <a:solidFill>
                  <a:schemeClr val="dk1"/>
                </a:solidFill>
                <a:latin typeface="Century Gothic"/>
                <a:ea typeface="Century Gothic"/>
                <a:cs typeface="Century Gothic"/>
                <a:sym typeface="Century Gothic"/>
              </a:rPr>
              <a:t>Full &amp; named P.E Kit. Trainers are allowed and are often more supportive than plimsolls but please </a:t>
            </a:r>
            <a:r>
              <a:rPr lang="en-GB" sz="1800" u="sng">
                <a:solidFill>
                  <a:schemeClr val="dk1"/>
                </a:solidFill>
                <a:latin typeface="Century Gothic"/>
                <a:ea typeface="Century Gothic"/>
                <a:cs typeface="Century Gothic"/>
                <a:sym typeface="Century Gothic"/>
              </a:rPr>
              <a:t>only send in laced ones if they can do them up themselves</a:t>
            </a:r>
            <a:r>
              <a:rPr lang="en-GB" sz="1800">
                <a:solidFill>
                  <a:schemeClr val="dk1"/>
                </a:solidFill>
                <a:latin typeface="Century Gothic"/>
                <a:ea typeface="Century Gothic"/>
                <a:cs typeface="Century Gothic"/>
                <a:sym typeface="Century Gothic"/>
              </a:rPr>
              <a:t>!</a:t>
            </a:r>
            <a:endParaRPr/>
          </a:p>
        </p:txBody>
      </p:sp>
      <p:sp>
        <p:nvSpPr>
          <p:cNvPr id="397" name="Google Shape;397;p7"/>
          <p:cNvSpPr/>
          <p:nvPr/>
        </p:nvSpPr>
        <p:spPr>
          <a:xfrm>
            <a:off x="1403648" y="727767"/>
            <a:ext cx="438613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a:solidFill>
                  <a:srgbClr val="92D050"/>
                </a:solidFill>
                <a:latin typeface="Century Gothic"/>
                <a:ea typeface="Century Gothic"/>
                <a:cs typeface="Century Gothic"/>
                <a:sym typeface="Century Gothic"/>
              </a:rPr>
              <a:t>Your child needs…</a:t>
            </a:r>
            <a:endParaRPr/>
          </a:p>
        </p:txBody>
      </p:sp>
      <p:pic>
        <p:nvPicPr>
          <p:cNvPr id="398" name="Google Shape;398;p7" descr="https://lh7-rt.googleusercontent.com/slidesz/AGV_vUfL1VeNvMWbLGAPrRCiHiGCz6AbaW4b7JsX9Xc6MfcEniPWzadm0Qq6pM9WRovDlnSXJMVFEYXhVemFv-AGSIRYVR3cmQt8LKRzu0M7vsS7qpzYvDpmMq_O9AjRBNBtSn_i8scoHzfTHgeNglW2g230B-3ii57d9VnY2QFPSq1PBySqjpB53kQ=nw?key=nK2q1jAhyl6qwJwERyc_fg"/>
          <p:cNvPicPr preferRelativeResize="0"/>
          <p:nvPr/>
        </p:nvPicPr>
        <p:blipFill rotWithShape="1">
          <a:blip r:embed="rId3">
            <a:alphaModFix/>
          </a:blip>
          <a:srcRect/>
          <a:stretch/>
        </p:blipFill>
        <p:spPr>
          <a:xfrm rot="726957">
            <a:off x="7693680" y="3086933"/>
            <a:ext cx="1141315" cy="1141315"/>
          </a:xfrm>
          <a:prstGeom prst="rect">
            <a:avLst/>
          </a:prstGeom>
          <a:noFill/>
          <a:ln>
            <a:noFill/>
          </a:ln>
        </p:spPr>
      </p:pic>
      <p:pic>
        <p:nvPicPr>
          <p:cNvPr id="399" name="Google Shape;399;p7" descr="https://lh7-rt.googleusercontent.com/slidesz/AGV_vUe-7pXRC3Xe-5F6KeKNTxTgpohkt_ecwIJ4x7AjtluR-bhIE1HJ8_qFCkDLjR9EmC_PsRIkB14IZWhoq_if_UqgSV83pUJDg5ydAFzRlqwvO1NhBofACgc7cr9jsVTB11WwnzeXpHg1PrKd0yySIkWvnSjX5sNPg1mSfg4d-ZRLY_Y3JrA6zg=nw?key=nK2q1jAhyl6qwJwERyc_fg"/>
          <p:cNvPicPr preferRelativeResize="0"/>
          <p:nvPr/>
        </p:nvPicPr>
        <p:blipFill rotWithShape="1">
          <a:blip r:embed="rId4">
            <a:alphaModFix/>
          </a:blip>
          <a:srcRect/>
          <a:stretch/>
        </p:blipFill>
        <p:spPr>
          <a:xfrm>
            <a:off x="4499992" y="5157192"/>
            <a:ext cx="1449739" cy="1064494"/>
          </a:xfrm>
          <a:prstGeom prst="rect">
            <a:avLst/>
          </a:prstGeom>
          <a:noFill/>
          <a:ln>
            <a:noFill/>
          </a:ln>
        </p:spPr>
      </p:pic>
      <p:pic>
        <p:nvPicPr>
          <p:cNvPr id="400" name="Google Shape;400;p7"/>
          <p:cNvPicPr preferRelativeResize="0"/>
          <p:nvPr/>
        </p:nvPicPr>
        <p:blipFill rotWithShape="1">
          <a:blip r:embed="rId5">
            <a:alphaModFix/>
          </a:blip>
          <a:srcRect/>
          <a:stretch/>
        </p:blipFill>
        <p:spPr>
          <a:xfrm>
            <a:off x="7787389" y="172174"/>
            <a:ext cx="1120673" cy="1070164"/>
          </a:xfrm>
          <a:prstGeom prst="rect">
            <a:avLst/>
          </a:prstGeom>
          <a:noFill/>
          <a:ln>
            <a:noFill/>
          </a:ln>
        </p:spPr>
      </p:pic>
      <p:pic>
        <p:nvPicPr>
          <p:cNvPr id="401" name="Google Shape;401;p7" descr="Reusable Water Bottle Vector Art, Icons, and Graphics for Free Download"/>
          <p:cNvPicPr preferRelativeResize="0"/>
          <p:nvPr/>
        </p:nvPicPr>
        <p:blipFill rotWithShape="1">
          <a:blip r:embed="rId6">
            <a:alphaModFix/>
          </a:blip>
          <a:srcRect/>
          <a:stretch/>
        </p:blipFill>
        <p:spPr>
          <a:xfrm>
            <a:off x="5488393" y="319484"/>
            <a:ext cx="922675" cy="1153344"/>
          </a:xfrm>
          <a:prstGeom prst="rect">
            <a:avLst/>
          </a:prstGeom>
          <a:noFill/>
          <a:ln>
            <a:noFill/>
          </a:ln>
        </p:spPr>
      </p:pic>
      <p:pic>
        <p:nvPicPr>
          <p:cNvPr id="402" name="Google Shape;402;p7" descr="Download Free Need Icons in PNG &amp; SVG | Magnific (formerly Freepik)"/>
          <p:cNvPicPr preferRelativeResize="0"/>
          <p:nvPr/>
        </p:nvPicPr>
        <p:blipFill rotWithShape="1">
          <a:blip r:embed="rId7">
            <a:alphaModFix/>
          </a:blip>
          <a:srcRect/>
          <a:stretch/>
        </p:blipFill>
        <p:spPr>
          <a:xfrm>
            <a:off x="184448" y="172174"/>
            <a:ext cx="1219200" cy="1219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8"/>
          <p:cNvSpPr txBox="1">
            <a:spLocks noGrp="1"/>
          </p:cNvSpPr>
          <p:nvPr>
            <p:ph type="title"/>
          </p:nvPr>
        </p:nvSpPr>
        <p:spPr>
          <a:xfrm>
            <a:off x="1547664" y="836712"/>
            <a:ext cx="6192688" cy="648072"/>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chemeClr val="accent1"/>
              </a:buClr>
              <a:buSzPct val="100000"/>
              <a:buFont typeface="Century Gothic"/>
              <a:buNone/>
            </a:pPr>
            <a:r>
              <a:rPr lang="en-GB" b="1">
                <a:latin typeface="Century Gothic"/>
                <a:ea typeface="Century Gothic"/>
                <a:cs typeface="Century Gothic"/>
                <a:sym typeface="Century Gothic"/>
              </a:rPr>
              <a:t>Cherry Class Expectations</a:t>
            </a:r>
            <a:endParaRPr/>
          </a:p>
        </p:txBody>
      </p:sp>
      <p:pic>
        <p:nvPicPr>
          <p:cNvPr id="408" name="Google Shape;408;p8"/>
          <p:cNvPicPr preferRelativeResize="0"/>
          <p:nvPr/>
        </p:nvPicPr>
        <p:blipFill rotWithShape="1">
          <a:blip r:embed="rId3">
            <a:alphaModFix/>
          </a:blip>
          <a:srcRect/>
          <a:stretch/>
        </p:blipFill>
        <p:spPr>
          <a:xfrm>
            <a:off x="7740352" y="137587"/>
            <a:ext cx="1120673" cy="1070164"/>
          </a:xfrm>
          <a:prstGeom prst="rect">
            <a:avLst/>
          </a:prstGeom>
          <a:noFill/>
          <a:ln>
            <a:noFill/>
          </a:ln>
        </p:spPr>
      </p:pic>
      <p:pic>
        <p:nvPicPr>
          <p:cNvPr id="409" name="Google Shape;409;p8" descr="Cherry blossom tree branch PNG with spreading pink flower. Cherry blossom  branch with Sakura. Watercolor flower PNG. Watercolor cherry flower. Sakura  on transparent background. 22993707 PNG"/>
          <p:cNvPicPr preferRelativeResize="0"/>
          <p:nvPr/>
        </p:nvPicPr>
        <p:blipFill rotWithShape="1">
          <a:blip r:embed="rId4">
            <a:alphaModFix/>
          </a:blip>
          <a:srcRect/>
          <a:stretch/>
        </p:blipFill>
        <p:spPr>
          <a:xfrm rot="10245875">
            <a:off x="158178" y="250167"/>
            <a:ext cx="1821160" cy="1821160"/>
          </a:xfrm>
          <a:prstGeom prst="rect">
            <a:avLst/>
          </a:prstGeom>
          <a:noFill/>
          <a:ln>
            <a:noFill/>
          </a:ln>
        </p:spPr>
      </p:pic>
      <p:sp>
        <p:nvSpPr>
          <p:cNvPr id="410" name="Google Shape;410;p8"/>
          <p:cNvSpPr txBox="1"/>
          <p:nvPr/>
        </p:nvSpPr>
        <p:spPr>
          <a:xfrm>
            <a:off x="1043608" y="1700808"/>
            <a:ext cx="7128792" cy="40011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000"/>
              <a:buFont typeface="Arial"/>
              <a:buChar char="•"/>
            </a:pPr>
            <a:r>
              <a:rPr lang="en-GB" sz="2000">
                <a:solidFill>
                  <a:schemeClr val="dk1"/>
                </a:solidFill>
                <a:latin typeface="Century Gothic"/>
                <a:ea typeface="Century Gothic"/>
                <a:cs typeface="Century Gothic"/>
                <a:sym typeface="Century Gothic"/>
              </a:rPr>
              <a:t> </a:t>
            </a:r>
            <a:endParaRPr sz="2000">
              <a:solidFill>
                <a:schemeClr val="dk1"/>
              </a:solidFill>
              <a:latin typeface="Comic Sans MS"/>
              <a:ea typeface="Comic Sans MS"/>
              <a:cs typeface="Comic Sans MS"/>
              <a:sym typeface="Comic Sans MS"/>
            </a:endParaRPr>
          </a:p>
        </p:txBody>
      </p:sp>
      <p:sp>
        <p:nvSpPr>
          <p:cNvPr id="411" name="Google Shape;411;p8"/>
          <p:cNvSpPr/>
          <p:nvPr/>
        </p:nvSpPr>
        <p:spPr>
          <a:xfrm>
            <a:off x="1196742" y="1484784"/>
            <a:ext cx="6750600" cy="507827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latin typeface="Century Gothic" panose="020B0502020202020204" pitchFamily="34" charset="0"/>
                <a:ea typeface="Comic Sans MS"/>
                <a:cs typeface="Calibri" panose="020F0502020204030204" pitchFamily="34" charset="0"/>
                <a:sym typeface="Comic Sans MS"/>
              </a:rPr>
              <a:t>The </a:t>
            </a:r>
            <a:r>
              <a:rPr lang="en-GB" sz="1800" dirty="0">
                <a:solidFill>
                  <a:srgbClr val="000000"/>
                </a:solidFill>
                <a:latin typeface="Century Gothic" panose="020B0502020202020204" pitchFamily="34" charset="0"/>
                <a:ea typeface="Comic Sans MS"/>
                <a:cs typeface="Calibri" panose="020F0502020204030204" pitchFamily="34" charset="0"/>
                <a:sym typeface="Comic Sans MS"/>
              </a:rPr>
              <a:t>children will be introduced to the Key Stage 1 curriculum, building on the skills and experiences developed in Reception by </a:t>
            </a:r>
            <a:r>
              <a:rPr lang="en-GB" sz="1800" dirty="0">
                <a:latin typeface="Century Gothic" panose="020B0502020202020204" pitchFamily="34" charset="0"/>
                <a:ea typeface="Comic Sans MS"/>
                <a:cs typeface="Calibri" panose="020F0502020204030204" pitchFamily="34" charset="0"/>
                <a:sym typeface="Comic Sans MS"/>
              </a:rPr>
              <a:t>continuing continuous provision inside and outside</a:t>
            </a:r>
            <a:r>
              <a:rPr lang="en-GB" sz="1800" dirty="0">
                <a:solidFill>
                  <a:srgbClr val="000000"/>
                </a:solidFill>
                <a:latin typeface="Century Gothic" panose="020B0502020202020204" pitchFamily="34" charset="0"/>
                <a:ea typeface="Comic Sans MS"/>
                <a:cs typeface="Calibri" panose="020F0502020204030204" pitchFamily="34" charset="0"/>
                <a:sym typeface="Comic Sans MS"/>
              </a:rPr>
              <a:t>. </a:t>
            </a:r>
            <a:r>
              <a:rPr lang="en-GB" sz="1800" dirty="0">
                <a:latin typeface="Century Gothic" panose="020B0502020202020204" pitchFamily="34" charset="0"/>
                <a:ea typeface="Comic Sans MS"/>
                <a:cs typeface="Calibri" panose="020F0502020204030204" pitchFamily="34" charset="0"/>
                <a:sym typeface="Comic Sans MS"/>
              </a:rPr>
              <a:t>However in year 1 they will be expected to complete focus tasks linking to the year 1 curriculum throughout the continuous provision.</a:t>
            </a:r>
            <a:endParaRPr sz="1800" dirty="0">
              <a:latin typeface="Century Gothic" panose="020B0502020202020204" pitchFamily="34" charset="0"/>
              <a:ea typeface="Comic Sans MS"/>
              <a:cs typeface="Calibri" panose="020F0502020204030204" pitchFamily="34" charset="0"/>
              <a:sym typeface="Comic Sans MS"/>
            </a:endParaRPr>
          </a:p>
          <a:p>
            <a:pPr marL="0" marR="0" lvl="0" indent="0" algn="ctr" rtl="0">
              <a:spcBef>
                <a:spcPts val="0"/>
              </a:spcBef>
              <a:spcAft>
                <a:spcPts val="0"/>
              </a:spcAft>
              <a:buNone/>
            </a:pPr>
            <a:endParaRPr sz="1800" dirty="0">
              <a:latin typeface="Century Gothic" panose="020B0502020202020204" pitchFamily="34" charset="0"/>
              <a:ea typeface="Comic Sans MS"/>
              <a:cs typeface="Calibri" panose="020F0502020204030204" pitchFamily="34" charset="0"/>
              <a:sym typeface="Comic Sans MS"/>
            </a:endParaRPr>
          </a:p>
          <a:p>
            <a:pPr marL="0" marR="0" lvl="0" indent="0" algn="ctr" rtl="0">
              <a:spcBef>
                <a:spcPts val="0"/>
              </a:spcBef>
              <a:spcAft>
                <a:spcPts val="0"/>
              </a:spcAft>
              <a:buNone/>
            </a:pPr>
            <a:r>
              <a:rPr lang="en-GB" sz="1800" dirty="0">
                <a:latin typeface="Century Gothic" panose="020B0502020202020204" pitchFamily="34" charset="0"/>
                <a:ea typeface="Comic Sans MS"/>
                <a:cs typeface="Calibri" panose="020F0502020204030204" pitchFamily="34" charset="0"/>
                <a:sym typeface="Comic Sans MS"/>
              </a:rPr>
              <a:t>In year 1 they will focus on their fundamental skills in writing, capital letters, finger spaces and full stops to support independence and confidence. The children will then begin to challenge themselves by using and to extend sentences.</a:t>
            </a:r>
            <a:endParaRPr sz="1800" dirty="0">
              <a:solidFill>
                <a:srgbClr val="000000"/>
              </a:solidFill>
              <a:latin typeface="Century Gothic" panose="020B0502020202020204" pitchFamily="34" charset="0"/>
              <a:ea typeface="Comic Sans MS"/>
              <a:cs typeface="Calibri" panose="020F0502020204030204" pitchFamily="34" charset="0"/>
              <a:sym typeface="Comic Sans MS"/>
            </a:endParaRPr>
          </a:p>
          <a:p>
            <a:pPr marL="0" marR="0" lvl="0" indent="0" algn="ctr" rtl="0">
              <a:spcBef>
                <a:spcPts val="0"/>
              </a:spcBef>
              <a:spcAft>
                <a:spcPts val="0"/>
              </a:spcAft>
              <a:buNone/>
            </a:pPr>
            <a:endParaRPr sz="1800" dirty="0">
              <a:latin typeface="Century Gothic" panose="020B0502020202020204" pitchFamily="34" charset="0"/>
              <a:ea typeface="Comic Sans MS"/>
              <a:cs typeface="Calibri" panose="020F0502020204030204" pitchFamily="34" charset="0"/>
              <a:sym typeface="Comic Sans MS"/>
            </a:endParaRPr>
          </a:p>
          <a:p>
            <a:pPr marL="0" marR="0" lvl="0" indent="0" algn="ctr" rtl="0">
              <a:spcBef>
                <a:spcPts val="0"/>
              </a:spcBef>
              <a:spcAft>
                <a:spcPts val="0"/>
              </a:spcAft>
              <a:buNone/>
            </a:pPr>
            <a:r>
              <a:rPr lang="en-GB" sz="1800" dirty="0">
                <a:latin typeface="Century Gothic" panose="020B0502020202020204" pitchFamily="34" charset="0"/>
                <a:ea typeface="Comic Sans MS"/>
                <a:cs typeface="Calibri" panose="020F0502020204030204" pitchFamily="34" charset="0"/>
                <a:sym typeface="Comic Sans MS"/>
              </a:rPr>
              <a:t>T</a:t>
            </a:r>
            <a:r>
              <a:rPr lang="en-GB" sz="1800" dirty="0">
                <a:solidFill>
                  <a:srgbClr val="000000"/>
                </a:solidFill>
                <a:latin typeface="Century Gothic" panose="020B0502020202020204" pitchFamily="34" charset="0"/>
                <a:ea typeface="Comic Sans MS"/>
                <a:cs typeface="Calibri" panose="020F0502020204030204" pitchFamily="34" charset="0"/>
                <a:sym typeface="Comic Sans MS"/>
              </a:rPr>
              <a:t>hrough Year 1, we will support them to become increasingly independent, resilient and confident learners, ready to take on new challenges and enjoy their learning.</a:t>
            </a:r>
            <a:endParaRPr sz="1800" dirty="0">
              <a:solidFill>
                <a:schemeClr val="dk1"/>
              </a:solidFill>
              <a:latin typeface="Century Gothic" panose="020B0502020202020204" pitchFamily="34" charset="0"/>
              <a:ea typeface="Century Gothic"/>
              <a:cs typeface="Calibri" panose="020F0502020204030204" pitchFamily="34" charset="0"/>
              <a:sym typeface="Century Gothic"/>
            </a:endParaRPr>
          </a:p>
          <a:p>
            <a:pPr marL="0" marR="0" lvl="0" indent="0" algn="l" rtl="0">
              <a:spcBef>
                <a:spcPts val="0"/>
              </a:spcBef>
              <a:spcAft>
                <a:spcPts val="0"/>
              </a:spcAft>
              <a:buNone/>
            </a:pPr>
            <a:br>
              <a:rPr lang="en-GB" sz="1800" dirty="0">
                <a:solidFill>
                  <a:schemeClr val="dk1"/>
                </a:solidFill>
                <a:latin typeface="Century Gothic"/>
                <a:ea typeface="Century Gothic"/>
                <a:cs typeface="Century Gothic"/>
                <a:sym typeface="Century Gothic"/>
              </a:rPr>
            </a:br>
            <a:endParaRPr sz="1800" dirty="0">
              <a:solidFill>
                <a:schemeClr val="dk1"/>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9"/>
          <p:cNvSpPr txBox="1">
            <a:spLocks noGrp="1"/>
          </p:cNvSpPr>
          <p:nvPr>
            <p:ph type="title"/>
          </p:nvPr>
        </p:nvSpPr>
        <p:spPr>
          <a:xfrm>
            <a:off x="1547664" y="836712"/>
            <a:ext cx="5904656" cy="648072"/>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chemeClr val="accent1"/>
              </a:buClr>
              <a:buSzPct val="100000"/>
              <a:buFont typeface="Century Gothic"/>
              <a:buNone/>
            </a:pPr>
            <a:r>
              <a:rPr lang="en-GB" b="1">
                <a:latin typeface="Century Gothic"/>
                <a:ea typeface="Century Gothic"/>
                <a:cs typeface="Century Gothic"/>
                <a:sym typeface="Century Gothic"/>
              </a:rPr>
              <a:t>Willow Class Expectations</a:t>
            </a:r>
            <a:endParaRPr/>
          </a:p>
        </p:txBody>
      </p:sp>
      <p:sp>
        <p:nvSpPr>
          <p:cNvPr id="417" name="Google Shape;417;p9"/>
          <p:cNvSpPr txBox="1"/>
          <p:nvPr/>
        </p:nvSpPr>
        <p:spPr>
          <a:xfrm>
            <a:off x="1043608" y="1700808"/>
            <a:ext cx="7128792" cy="513982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000"/>
              <a:buFont typeface="Arial"/>
              <a:buChar char="•"/>
            </a:pPr>
            <a:r>
              <a:rPr lang="en-GB" sz="2400" dirty="0">
                <a:solidFill>
                  <a:schemeClr val="dk1"/>
                </a:solidFill>
                <a:latin typeface="Calibri" panose="020F0502020204030204" pitchFamily="34" charset="0"/>
                <a:ea typeface="Century Gothic"/>
                <a:cs typeface="Calibri" panose="020F0502020204030204" pitchFamily="34" charset="0"/>
                <a:sym typeface="Century Gothic"/>
              </a:rPr>
              <a:t>The children will be encouraged to become increasingly independent and organised as the year goes on, to enable them to be ready to progress  to KS2 by the end of the year. </a:t>
            </a:r>
            <a:endParaRPr sz="2000" dirty="0">
              <a:solidFill>
                <a:schemeClr val="dk1"/>
              </a:solidFill>
              <a:latin typeface="Calibri" panose="020F0502020204030204" pitchFamily="34" charset="0"/>
              <a:ea typeface="Century Gothic"/>
              <a:cs typeface="Calibri" panose="020F0502020204030204" pitchFamily="34" charset="0"/>
              <a:sym typeface="Century Gothic"/>
            </a:endParaRPr>
          </a:p>
          <a:p>
            <a:pPr marL="285750" marR="0" lvl="0" indent="-158750" algn="l" rtl="0">
              <a:spcBef>
                <a:spcPts val="0"/>
              </a:spcBef>
              <a:spcAft>
                <a:spcPts val="0"/>
              </a:spcAft>
              <a:buClr>
                <a:schemeClr val="dk1"/>
              </a:buClr>
              <a:buSzPts val="2000"/>
              <a:buFont typeface="Arial"/>
              <a:buNone/>
            </a:pPr>
            <a:endParaRPr sz="2400" dirty="0">
              <a:solidFill>
                <a:schemeClr val="dk1"/>
              </a:solidFill>
              <a:latin typeface="Calibri" panose="020F0502020204030204" pitchFamily="34" charset="0"/>
              <a:ea typeface="Century Gothic"/>
              <a:cs typeface="Calibri" panose="020F0502020204030204" pitchFamily="34" charset="0"/>
              <a:sym typeface="Century Gothic"/>
            </a:endParaRPr>
          </a:p>
          <a:p>
            <a:pPr marL="285750" marR="0" lvl="0" indent="-285750" algn="l" rtl="0">
              <a:spcBef>
                <a:spcPts val="0"/>
              </a:spcBef>
              <a:spcAft>
                <a:spcPts val="0"/>
              </a:spcAft>
              <a:buClr>
                <a:schemeClr val="dk1"/>
              </a:buClr>
              <a:buSzPts val="2000"/>
              <a:buFont typeface="Arial"/>
              <a:buChar char="•"/>
            </a:pPr>
            <a:r>
              <a:rPr lang="en-GB" sz="2400" dirty="0">
                <a:solidFill>
                  <a:schemeClr val="dk1"/>
                </a:solidFill>
                <a:latin typeface="Calibri" panose="020F0502020204030204" pitchFamily="34" charset="0"/>
                <a:ea typeface="Century Gothic"/>
                <a:cs typeface="Calibri" panose="020F0502020204030204" pitchFamily="34" charset="0"/>
                <a:sym typeface="Century Gothic"/>
              </a:rPr>
              <a:t>The children will continue to learn in different ways and will be given some choice in their learning and in how they challenge themselves.</a:t>
            </a:r>
            <a:endParaRPr sz="1600" dirty="0">
              <a:latin typeface="Calibri" panose="020F0502020204030204" pitchFamily="34" charset="0"/>
              <a:cs typeface="Calibri" panose="020F0502020204030204" pitchFamily="34" charset="0"/>
            </a:endParaRPr>
          </a:p>
          <a:p>
            <a:pPr marL="285750" marR="0" lvl="0" indent="-158750" algn="l" rtl="0">
              <a:spcBef>
                <a:spcPts val="0"/>
              </a:spcBef>
              <a:spcAft>
                <a:spcPts val="0"/>
              </a:spcAft>
              <a:buClr>
                <a:schemeClr val="dk1"/>
              </a:buClr>
              <a:buSzPts val="2000"/>
              <a:buFont typeface="Arial"/>
              <a:buNone/>
            </a:pPr>
            <a:endParaRPr sz="2400" dirty="0">
              <a:solidFill>
                <a:schemeClr val="dk1"/>
              </a:solidFill>
              <a:latin typeface="Calibri" panose="020F0502020204030204" pitchFamily="34" charset="0"/>
              <a:ea typeface="Century Gothic"/>
              <a:cs typeface="Calibri" panose="020F0502020204030204" pitchFamily="34" charset="0"/>
              <a:sym typeface="Century Gothic"/>
            </a:endParaRPr>
          </a:p>
          <a:p>
            <a:pPr marL="285750" marR="0" lvl="0" indent="-285750" algn="l" rtl="0">
              <a:spcBef>
                <a:spcPts val="0"/>
              </a:spcBef>
              <a:spcAft>
                <a:spcPts val="0"/>
              </a:spcAft>
              <a:buClr>
                <a:schemeClr val="dk1"/>
              </a:buClr>
              <a:buSzPts val="2000"/>
              <a:buFont typeface="Arial"/>
              <a:buChar char="•"/>
            </a:pPr>
            <a:r>
              <a:rPr lang="en-GB" sz="2400" dirty="0">
                <a:solidFill>
                  <a:schemeClr val="dk1"/>
                </a:solidFill>
                <a:latin typeface="Calibri" panose="020F0502020204030204" pitchFamily="34" charset="0"/>
                <a:ea typeface="Century Gothic"/>
                <a:cs typeface="Calibri" panose="020F0502020204030204" pitchFamily="34" charset="0"/>
                <a:sym typeface="Century Gothic"/>
              </a:rPr>
              <a:t>There will still be lots of continuous provision available to the children and plenty of play-based learning both inside and outside the classroom. </a:t>
            </a:r>
            <a:endParaRPr sz="1600" dirty="0">
              <a:latin typeface="Calibri" panose="020F0502020204030204" pitchFamily="34" charset="0"/>
              <a:cs typeface="Calibri" panose="020F0502020204030204" pitchFamily="34" charset="0"/>
            </a:endParaRPr>
          </a:p>
          <a:p>
            <a:pPr marL="0" marR="0" lvl="0" indent="0" algn="l" rtl="0">
              <a:spcBef>
                <a:spcPts val="0"/>
              </a:spcBef>
              <a:spcAft>
                <a:spcPts val="0"/>
              </a:spcAft>
              <a:buNone/>
            </a:pPr>
            <a:endParaRPr sz="2000" dirty="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2000" dirty="0">
              <a:solidFill>
                <a:schemeClr val="dk1"/>
              </a:solidFill>
              <a:latin typeface="Comic Sans MS"/>
              <a:ea typeface="Comic Sans MS"/>
              <a:cs typeface="Comic Sans MS"/>
              <a:sym typeface="Comic Sans MS"/>
            </a:endParaRPr>
          </a:p>
        </p:txBody>
      </p:sp>
      <p:pic>
        <p:nvPicPr>
          <p:cNvPr id="418" name="Google Shape;418;p9"/>
          <p:cNvPicPr preferRelativeResize="0"/>
          <p:nvPr/>
        </p:nvPicPr>
        <p:blipFill rotWithShape="1">
          <a:blip r:embed="rId3">
            <a:alphaModFix/>
          </a:blip>
          <a:srcRect/>
          <a:stretch/>
        </p:blipFill>
        <p:spPr>
          <a:xfrm>
            <a:off x="7740352" y="188640"/>
            <a:ext cx="1120673" cy="1070164"/>
          </a:xfrm>
          <a:prstGeom prst="rect">
            <a:avLst/>
          </a:prstGeom>
          <a:noFill/>
          <a:ln>
            <a:noFill/>
          </a:ln>
        </p:spPr>
      </p:pic>
      <p:pic>
        <p:nvPicPr>
          <p:cNvPr id="419" name="Google Shape;419;p9" descr="Willow Tree Branch Transparent PNG Clip Art Image​ | Gallery Yopriceville -  High-Quality Free Images and Transparent PNG Clipart"/>
          <p:cNvPicPr preferRelativeResize="0"/>
          <p:nvPr/>
        </p:nvPicPr>
        <p:blipFill rotWithShape="1">
          <a:blip r:embed="rId4">
            <a:alphaModFix/>
          </a:blip>
          <a:srcRect/>
          <a:stretch/>
        </p:blipFill>
        <p:spPr>
          <a:xfrm rot="8222020">
            <a:off x="732104" y="221787"/>
            <a:ext cx="777122" cy="192738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10"/>
          <p:cNvSpPr txBox="1">
            <a:spLocks noGrp="1"/>
          </p:cNvSpPr>
          <p:nvPr>
            <p:ph type="title"/>
          </p:nvPr>
        </p:nvSpPr>
        <p:spPr>
          <a:xfrm>
            <a:off x="1907704" y="836712"/>
            <a:ext cx="4752528" cy="541864"/>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chemeClr val="accent1"/>
              </a:buClr>
              <a:buSzPct val="100000"/>
              <a:buFont typeface="Century Gothic"/>
              <a:buNone/>
            </a:pPr>
            <a:r>
              <a:rPr lang="en-GB" b="1">
                <a:latin typeface="Century Gothic"/>
                <a:ea typeface="Century Gothic"/>
                <a:cs typeface="Century Gothic"/>
                <a:sym typeface="Century Gothic"/>
              </a:rPr>
              <a:t>Learning at school</a:t>
            </a:r>
            <a:endParaRPr/>
          </a:p>
        </p:txBody>
      </p:sp>
      <p:sp>
        <p:nvSpPr>
          <p:cNvPr id="425" name="Google Shape;425;p10"/>
          <p:cNvSpPr txBox="1">
            <a:spLocks noGrp="1"/>
          </p:cNvSpPr>
          <p:nvPr>
            <p:ph type="body" idx="1"/>
          </p:nvPr>
        </p:nvSpPr>
        <p:spPr>
          <a:xfrm>
            <a:off x="827584" y="1700808"/>
            <a:ext cx="7776864" cy="2880320"/>
          </a:xfrm>
          <a:prstGeom prst="rect">
            <a:avLst/>
          </a:prstGeom>
          <a:noFill/>
          <a:ln>
            <a:noFill/>
          </a:ln>
        </p:spPr>
        <p:txBody>
          <a:bodyPr spcFirstLastPara="1" wrap="square" lIns="91425" tIns="45700" rIns="91425" bIns="45700" anchor="t" anchorCtr="0">
            <a:normAutofit/>
          </a:bodyPr>
          <a:lstStyle/>
          <a:p>
            <a:pPr marL="68580" lvl="0" indent="0" algn="l" rtl="0">
              <a:spcBef>
                <a:spcPts val="0"/>
              </a:spcBef>
              <a:spcAft>
                <a:spcPts val="0"/>
              </a:spcAft>
              <a:buSzPts val="1520"/>
              <a:buNone/>
            </a:pPr>
            <a:r>
              <a:rPr lang="en-GB" sz="2000" dirty="0">
                <a:latin typeface="Century Gothic"/>
                <a:ea typeface="Century Gothic"/>
                <a:cs typeface="Century Gothic"/>
                <a:sym typeface="Century Gothic"/>
              </a:rPr>
              <a:t>Each class will base their learning around a topic. Learning will be both inside and outside of the classroom and will happen in groups, pairs and individually. Learning will be both teacher directed and child lead. Some learning will be recorded in books, but sometimes through pupil voice or a photo being taken. </a:t>
            </a:r>
            <a:endParaRPr dirty="0"/>
          </a:p>
        </p:txBody>
      </p:sp>
      <p:pic>
        <p:nvPicPr>
          <p:cNvPr id="426" name="Google Shape;426;p10"/>
          <p:cNvPicPr preferRelativeResize="0"/>
          <p:nvPr/>
        </p:nvPicPr>
        <p:blipFill rotWithShape="1">
          <a:blip r:embed="rId3">
            <a:alphaModFix/>
          </a:blip>
          <a:srcRect/>
          <a:stretch/>
        </p:blipFill>
        <p:spPr>
          <a:xfrm rot="767008">
            <a:off x="3731040" y="3930639"/>
            <a:ext cx="1656739" cy="2347324"/>
          </a:xfrm>
          <a:prstGeom prst="rect">
            <a:avLst/>
          </a:prstGeom>
          <a:noFill/>
          <a:ln>
            <a:noFill/>
          </a:ln>
        </p:spPr>
      </p:pic>
      <p:pic>
        <p:nvPicPr>
          <p:cNvPr id="427" name="Google Shape;427;p10"/>
          <p:cNvPicPr preferRelativeResize="0"/>
          <p:nvPr/>
        </p:nvPicPr>
        <p:blipFill rotWithShape="1">
          <a:blip r:embed="rId4">
            <a:alphaModFix/>
          </a:blip>
          <a:srcRect/>
          <a:stretch/>
        </p:blipFill>
        <p:spPr>
          <a:xfrm rot="-555548">
            <a:off x="1266854" y="4146953"/>
            <a:ext cx="1641501" cy="2167270"/>
          </a:xfrm>
          <a:prstGeom prst="rect">
            <a:avLst/>
          </a:prstGeom>
          <a:noFill/>
          <a:ln>
            <a:noFill/>
          </a:ln>
        </p:spPr>
      </p:pic>
      <p:pic>
        <p:nvPicPr>
          <p:cNvPr id="428" name="Google Shape;428;p10"/>
          <p:cNvPicPr preferRelativeResize="0"/>
          <p:nvPr/>
        </p:nvPicPr>
        <p:blipFill rotWithShape="1">
          <a:blip r:embed="rId5">
            <a:alphaModFix/>
          </a:blip>
          <a:srcRect/>
          <a:stretch/>
        </p:blipFill>
        <p:spPr>
          <a:xfrm rot="-330122">
            <a:off x="6046801" y="4509121"/>
            <a:ext cx="2322597" cy="1872208"/>
          </a:xfrm>
          <a:prstGeom prst="rect">
            <a:avLst/>
          </a:prstGeom>
          <a:noFill/>
          <a:ln>
            <a:noFill/>
          </a:ln>
        </p:spPr>
      </p:pic>
      <p:pic>
        <p:nvPicPr>
          <p:cNvPr id="429" name="Google Shape;429;p10"/>
          <p:cNvPicPr preferRelativeResize="0"/>
          <p:nvPr/>
        </p:nvPicPr>
        <p:blipFill rotWithShape="1">
          <a:blip r:embed="rId6">
            <a:alphaModFix/>
          </a:blip>
          <a:srcRect/>
          <a:stretch/>
        </p:blipFill>
        <p:spPr>
          <a:xfrm>
            <a:off x="7740352" y="126588"/>
            <a:ext cx="1120673" cy="1070164"/>
          </a:xfrm>
          <a:prstGeom prst="rect">
            <a:avLst/>
          </a:prstGeom>
          <a:noFill/>
          <a:ln>
            <a:noFill/>
          </a:ln>
        </p:spPr>
      </p:pic>
      <p:pic>
        <p:nvPicPr>
          <p:cNvPr id="430" name="Google Shape;430;p10" descr="Homework - Free education icons"/>
          <p:cNvPicPr preferRelativeResize="0"/>
          <p:nvPr/>
        </p:nvPicPr>
        <p:blipFill rotWithShape="1">
          <a:blip r:embed="rId7">
            <a:alphaModFix/>
          </a:blip>
          <a:srcRect/>
          <a:stretch/>
        </p:blipFill>
        <p:spPr>
          <a:xfrm>
            <a:off x="683568" y="366512"/>
            <a:ext cx="1512168" cy="129364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11"/>
          <p:cNvSpPr txBox="1">
            <a:spLocks noGrp="1"/>
          </p:cNvSpPr>
          <p:nvPr>
            <p:ph type="title"/>
          </p:nvPr>
        </p:nvSpPr>
        <p:spPr>
          <a:xfrm>
            <a:off x="763413" y="612588"/>
            <a:ext cx="7024744" cy="829896"/>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accent1"/>
              </a:buClr>
              <a:buSzPts val="4000"/>
              <a:buFont typeface="Century Gothic"/>
              <a:buNone/>
            </a:pPr>
            <a:r>
              <a:rPr lang="en-GB" b="1">
                <a:latin typeface="Century Gothic"/>
                <a:ea typeface="Century Gothic"/>
                <a:cs typeface="Century Gothic"/>
                <a:sym typeface="Century Gothic"/>
              </a:rPr>
              <a:t>Home Learning</a:t>
            </a:r>
            <a:endParaRPr/>
          </a:p>
        </p:txBody>
      </p:sp>
      <p:sp>
        <p:nvSpPr>
          <p:cNvPr id="436" name="Google Shape;436;p11"/>
          <p:cNvSpPr txBox="1">
            <a:spLocks noGrp="1"/>
          </p:cNvSpPr>
          <p:nvPr>
            <p:ph type="body" idx="1"/>
          </p:nvPr>
        </p:nvSpPr>
        <p:spPr>
          <a:xfrm>
            <a:off x="1043492" y="1628799"/>
            <a:ext cx="6777317" cy="4754245"/>
          </a:xfrm>
          <a:prstGeom prst="rect">
            <a:avLst/>
          </a:prstGeom>
          <a:noFill/>
          <a:ln>
            <a:noFill/>
          </a:ln>
        </p:spPr>
        <p:txBody>
          <a:bodyPr spcFirstLastPara="1" wrap="square" lIns="91425" tIns="45700" rIns="91425" bIns="45700" anchor="t" anchorCtr="0">
            <a:normAutofit/>
          </a:bodyPr>
          <a:lstStyle/>
          <a:p>
            <a:pPr marL="342900" lvl="0" indent="-274320" algn="l" rtl="0">
              <a:spcBef>
                <a:spcPts val="0"/>
              </a:spcBef>
              <a:spcAft>
                <a:spcPts val="0"/>
              </a:spcAft>
              <a:buSzPts val="1368"/>
              <a:buFont typeface="Arial"/>
              <a:buChar char="•"/>
            </a:pPr>
            <a:r>
              <a:rPr lang="en-GB" sz="1600" b="1" dirty="0">
                <a:latin typeface="Century Gothic"/>
                <a:ea typeface="Century Gothic"/>
                <a:cs typeface="Century Gothic"/>
                <a:sym typeface="Century Gothic"/>
              </a:rPr>
              <a:t>Reading</a:t>
            </a:r>
            <a:r>
              <a:rPr lang="en-GB" sz="1600" dirty="0">
                <a:latin typeface="Century Gothic"/>
                <a:ea typeface="Century Gothic"/>
                <a:cs typeface="Century Gothic"/>
                <a:sym typeface="Century Gothic"/>
              </a:rPr>
              <a:t> – Most children will be bringing home a </a:t>
            </a:r>
            <a:r>
              <a:rPr lang="en-GB" sz="1600" dirty="0" err="1">
                <a:latin typeface="Century Gothic"/>
                <a:ea typeface="Century Gothic"/>
                <a:cs typeface="Century Gothic"/>
                <a:sym typeface="Century Gothic"/>
              </a:rPr>
              <a:t>RWInc</a:t>
            </a:r>
            <a:r>
              <a:rPr lang="en-GB" sz="1600" dirty="0">
                <a:latin typeface="Century Gothic"/>
                <a:ea typeface="Century Gothic"/>
                <a:cs typeface="Century Gothic"/>
                <a:sym typeface="Century Gothic"/>
              </a:rPr>
              <a:t> book in their reading folders, which will be changed by your child’s reading teacher once they have read the book three times in school. Some Year 2 Children will be choosing their own book from the classroom or taking an Accelerated Reader home. </a:t>
            </a:r>
            <a:endParaRPr sz="2000" dirty="0"/>
          </a:p>
          <a:p>
            <a:pPr marL="68580" lvl="0" indent="0" algn="l" rtl="0">
              <a:spcBef>
                <a:spcPts val="360"/>
              </a:spcBef>
              <a:spcAft>
                <a:spcPts val="0"/>
              </a:spcAft>
              <a:buSzPts val="1368"/>
              <a:buNone/>
            </a:pPr>
            <a:endParaRPr sz="1600" dirty="0">
              <a:latin typeface="Century Gothic"/>
              <a:ea typeface="Century Gothic"/>
              <a:cs typeface="Century Gothic"/>
              <a:sym typeface="Century Gothic"/>
            </a:endParaRPr>
          </a:p>
          <a:p>
            <a:pPr marL="342900" lvl="0" indent="-274320" algn="l" rtl="0">
              <a:spcBef>
                <a:spcPts val="360"/>
              </a:spcBef>
              <a:spcAft>
                <a:spcPts val="0"/>
              </a:spcAft>
              <a:buSzPts val="1368"/>
              <a:buFont typeface="Arial"/>
              <a:buChar char="•"/>
            </a:pPr>
            <a:r>
              <a:rPr lang="en-GB" sz="1600" b="1" dirty="0">
                <a:latin typeface="Century Gothic"/>
                <a:ea typeface="Century Gothic"/>
                <a:cs typeface="Century Gothic"/>
                <a:sym typeface="Century Gothic"/>
              </a:rPr>
              <a:t>Phonics and spellings </a:t>
            </a:r>
            <a:r>
              <a:rPr lang="en-GB" sz="1600" dirty="0">
                <a:latin typeface="Century Gothic"/>
                <a:ea typeface="Century Gothic"/>
                <a:cs typeface="Century Gothic"/>
                <a:sym typeface="Century Gothic"/>
              </a:rPr>
              <a:t>lists are on our Class Pages for you to work through at your own pace. In Year 2 we assess their spelling at regular intervals and let you know which words to focus on.</a:t>
            </a:r>
            <a:endParaRPr sz="2000" dirty="0"/>
          </a:p>
          <a:p>
            <a:pPr marL="342900" lvl="0" indent="-187452" algn="l" rtl="0">
              <a:spcBef>
                <a:spcPts val="360"/>
              </a:spcBef>
              <a:spcAft>
                <a:spcPts val="0"/>
              </a:spcAft>
              <a:buSzPts val="1368"/>
              <a:buFont typeface="Arial"/>
              <a:buNone/>
            </a:pPr>
            <a:endParaRPr sz="1600" dirty="0">
              <a:latin typeface="Century Gothic"/>
              <a:ea typeface="Century Gothic"/>
              <a:cs typeface="Century Gothic"/>
              <a:sym typeface="Century Gothic"/>
            </a:endParaRPr>
          </a:p>
          <a:p>
            <a:pPr marL="342900" lvl="0" indent="-274320" algn="l" rtl="0">
              <a:spcBef>
                <a:spcPts val="360"/>
              </a:spcBef>
              <a:spcAft>
                <a:spcPts val="0"/>
              </a:spcAft>
              <a:buSzPts val="1368"/>
              <a:buFont typeface="Arial"/>
              <a:buChar char="•"/>
            </a:pPr>
            <a:r>
              <a:rPr lang="en-GB" sz="1600" b="1" dirty="0">
                <a:latin typeface="Century Gothic"/>
                <a:ea typeface="Century Gothic"/>
                <a:cs typeface="Century Gothic"/>
                <a:sym typeface="Century Gothic"/>
              </a:rPr>
              <a:t>Home learning Grid tasks </a:t>
            </a:r>
            <a:r>
              <a:rPr lang="en-GB" sz="1600" dirty="0">
                <a:latin typeface="Century Gothic"/>
                <a:ea typeface="Century Gothic"/>
                <a:cs typeface="Century Gothic"/>
                <a:sym typeface="Century Gothic"/>
              </a:rPr>
              <a:t>can be uploaded to Tapestry </a:t>
            </a:r>
            <a:r>
              <a:rPr lang="en-GB" sz="1600" b="1" dirty="0">
                <a:latin typeface="Century Gothic"/>
                <a:ea typeface="Century Gothic"/>
                <a:cs typeface="Century Gothic"/>
                <a:sym typeface="Century Gothic"/>
              </a:rPr>
              <a:t>or</a:t>
            </a:r>
            <a:r>
              <a:rPr lang="en-GB" sz="1600" dirty="0">
                <a:latin typeface="Century Gothic"/>
                <a:ea typeface="Century Gothic"/>
                <a:cs typeface="Century Gothic"/>
                <a:sym typeface="Century Gothic"/>
              </a:rPr>
              <a:t> sent in to share in class in person. We will look at these as soon as possible in class and award house points. </a:t>
            </a:r>
          </a:p>
          <a:p>
            <a:pPr marL="342900" lvl="0" indent="-274320" algn="l" rtl="0">
              <a:spcBef>
                <a:spcPts val="360"/>
              </a:spcBef>
              <a:spcAft>
                <a:spcPts val="0"/>
              </a:spcAft>
              <a:buSzPts val="1368"/>
              <a:buFont typeface="Arial"/>
              <a:buChar char="•"/>
            </a:pPr>
            <a:endParaRPr lang="en-GB" sz="1600" dirty="0"/>
          </a:p>
          <a:p>
            <a:pPr marL="342900" lvl="0" indent="-274320" algn="l" rtl="0">
              <a:spcBef>
                <a:spcPts val="360"/>
              </a:spcBef>
              <a:spcAft>
                <a:spcPts val="0"/>
              </a:spcAft>
              <a:buSzPts val="1368"/>
              <a:buFont typeface="Arial"/>
              <a:buChar char="•"/>
            </a:pPr>
            <a:endParaRPr sz="2000" dirty="0"/>
          </a:p>
          <a:p>
            <a:pPr marL="68580" lvl="0" indent="0" algn="l" rtl="0">
              <a:spcBef>
                <a:spcPts val="480"/>
              </a:spcBef>
              <a:spcAft>
                <a:spcPts val="0"/>
              </a:spcAft>
              <a:buSzPts val="1824"/>
              <a:buNone/>
            </a:pPr>
            <a:endParaRPr dirty="0">
              <a:latin typeface="Comic Sans MS"/>
              <a:ea typeface="Comic Sans MS"/>
              <a:cs typeface="Comic Sans MS"/>
              <a:sym typeface="Comic Sans MS"/>
            </a:endParaRPr>
          </a:p>
        </p:txBody>
      </p:sp>
      <p:pic>
        <p:nvPicPr>
          <p:cNvPr id="437" name="Google Shape;437;p11"/>
          <p:cNvPicPr preferRelativeResize="0"/>
          <p:nvPr/>
        </p:nvPicPr>
        <p:blipFill rotWithShape="1">
          <a:blip r:embed="rId3">
            <a:alphaModFix/>
          </a:blip>
          <a:srcRect/>
          <a:stretch/>
        </p:blipFill>
        <p:spPr>
          <a:xfrm>
            <a:off x="7740352" y="260648"/>
            <a:ext cx="1120673" cy="1070164"/>
          </a:xfrm>
          <a:prstGeom prst="rect">
            <a:avLst/>
          </a:prstGeom>
          <a:noFill/>
          <a:ln>
            <a:noFill/>
          </a:ln>
        </p:spPr>
      </p:pic>
      <p:pic>
        <p:nvPicPr>
          <p:cNvPr id="438" name="Google Shape;438;p11"/>
          <p:cNvPicPr preferRelativeResize="0"/>
          <p:nvPr/>
        </p:nvPicPr>
        <p:blipFill rotWithShape="1">
          <a:blip r:embed="rId4">
            <a:alphaModFix/>
          </a:blip>
          <a:srcRect/>
          <a:stretch/>
        </p:blipFill>
        <p:spPr>
          <a:xfrm rot="963827">
            <a:off x="7577258" y="2635414"/>
            <a:ext cx="1169713" cy="989419"/>
          </a:xfrm>
          <a:prstGeom prst="rect">
            <a:avLst/>
          </a:prstGeom>
          <a:noFill/>
          <a:ln>
            <a:noFill/>
          </a:ln>
        </p:spPr>
      </p:pic>
      <p:pic>
        <p:nvPicPr>
          <p:cNvPr id="439" name="Google Shape;439;p11"/>
          <p:cNvPicPr preferRelativeResize="0"/>
          <p:nvPr/>
        </p:nvPicPr>
        <p:blipFill rotWithShape="1">
          <a:blip r:embed="rId5">
            <a:alphaModFix/>
          </a:blip>
          <a:srcRect/>
          <a:stretch/>
        </p:blipFill>
        <p:spPr>
          <a:xfrm rot="-930518">
            <a:off x="192748" y="3567150"/>
            <a:ext cx="1141331" cy="793031"/>
          </a:xfrm>
          <a:prstGeom prst="rect">
            <a:avLst/>
          </a:prstGeom>
          <a:noFill/>
          <a:ln>
            <a:noFill/>
          </a:ln>
        </p:spPr>
      </p:pic>
      <p:pic>
        <p:nvPicPr>
          <p:cNvPr id="440" name="Google Shape;440;p11"/>
          <p:cNvPicPr preferRelativeResize="0"/>
          <p:nvPr/>
        </p:nvPicPr>
        <p:blipFill rotWithShape="1">
          <a:blip r:embed="rId6">
            <a:alphaModFix/>
          </a:blip>
          <a:srcRect/>
          <a:stretch/>
        </p:blipFill>
        <p:spPr>
          <a:xfrm>
            <a:off x="7315835" y="5661248"/>
            <a:ext cx="1545190" cy="1088220"/>
          </a:xfrm>
          <a:prstGeom prst="rect">
            <a:avLst/>
          </a:prstGeom>
          <a:noFill/>
          <a:ln>
            <a:noFill/>
          </a:ln>
        </p:spPr>
      </p:pic>
      <p:pic>
        <p:nvPicPr>
          <p:cNvPr id="441" name="Google Shape;441;p11" descr="Green house icon - Free green house icons"/>
          <p:cNvPicPr preferRelativeResize="0"/>
          <p:nvPr/>
        </p:nvPicPr>
        <p:blipFill rotWithShape="1">
          <a:blip r:embed="rId7">
            <a:alphaModFix/>
          </a:blip>
          <a:srcRect/>
          <a:stretch/>
        </p:blipFill>
        <p:spPr>
          <a:xfrm>
            <a:off x="1187625" y="383469"/>
            <a:ext cx="1120674" cy="11206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12"/>
          <p:cNvSpPr txBox="1">
            <a:spLocks noGrp="1"/>
          </p:cNvSpPr>
          <p:nvPr>
            <p:ph type="title"/>
          </p:nvPr>
        </p:nvSpPr>
        <p:spPr>
          <a:xfrm>
            <a:off x="-684584" y="620688"/>
            <a:ext cx="7024744" cy="710952"/>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1"/>
              </a:buClr>
              <a:buSzPts val="4000"/>
              <a:buFont typeface="Century Gothic"/>
              <a:buNone/>
            </a:pPr>
            <a:r>
              <a:rPr lang="en-GB" b="1">
                <a:latin typeface="Century Gothic"/>
                <a:ea typeface="Century Gothic"/>
                <a:cs typeface="Century Gothic"/>
                <a:sym typeface="Century Gothic"/>
              </a:rPr>
              <a:t>Reading</a:t>
            </a:r>
            <a:endParaRPr/>
          </a:p>
        </p:txBody>
      </p:sp>
      <p:sp>
        <p:nvSpPr>
          <p:cNvPr id="447" name="Google Shape;447;p12"/>
          <p:cNvSpPr txBox="1"/>
          <p:nvPr/>
        </p:nvSpPr>
        <p:spPr>
          <a:xfrm>
            <a:off x="1043608" y="1412776"/>
            <a:ext cx="7272808" cy="50475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400">
                <a:solidFill>
                  <a:schemeClr val="dk1"/>
                </a:solidFill>
                <a:latin typeface="Century Gothic"/>
                <a:ea typeface="Century Gothic"/>
                <a:cs typeface="Century Gothic"/>
                <a:sym typeface="Century Gothic"/>
              </a:rPr>
              <a:t>We recommend that you try to read with your child </a:t>
            </a:r>
            <a:r>
              <a:rPr lang="en-GB" sz="1400" b="1">
                <a:solidFill>
                  <a:schemeClr val="dk1"/>
                </a:solidFill>
                <a:latin typeface="Century Gothic"/>
                <a:ea typeface="Century Gothic"/>
                <a:cs typeface="Century Gothic"/>
                <a:sym typeface="Century Gothic"/>
              </a:rPr>
              <a:t>five times a week for approximately 10mins.</a:t>
            </a:r>
            <a:r>
              <a:rPr lang="en-GB" sz="1400">
                <a:solidFill>
                  <a:schemeClr val="dk1"/>
                </a:solidFill>
                <a:latin typeface="Century Gothic"/>
                <a:ea typeface="Century Gothic"/>
                <a:cs typeface="Century Gothic"/>
                <a:sym typeface="Century Gothic"/>
              </a:rPr>
              <a:t> We appreciate family life is busy, but any time you dedicate to practising reading skills will be beneficial to your child’s development. This can also be sharing a book together with you reading to them, as this is a vital part of developing a love of reading and is also vital in helping to increase their vocabulary. </a:t>
            </a:r>
            <a:endParaRPr/>
          </a:p>
          <a:p>
            <a:pPr marL="0" marR="0" lvl="0" indent="0" algn="l" rtl="0">
              <a:spcBef>
                <a:spcPts val="0"/>
              </a:spcBef>
              <a:spcAft>
                <a:spcPts val="0"/>
              </a:spcAft>
              <a:buNone/>
            </a:pPr>
            <a:endParaRPr sz="1400" b="1">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GB" sz="1400" b="1">
                <a:solidFill>
                  <a:schemeClr val="dk1"/>
                </a:solidFill>
                <a:latin typeface="Century Gothic"/>
                <a:ea typeface="Century Gothic"/>
                <a:cs typeface="Century Gothic"/>
                <a:sym typeface="Century Gothic"/>
              </a:rPr>
              <a:t>At Home</a:t>
            </a:r>
            <a:endParaRPr sz="1400">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GB" sz="1400" b="1">
                <a:solidFill>
                  <a:schemeClr val="dk1"/>
                </a:solidFill>
                <a:latin typeface="Century Gothic"/>
                <a:ea typeface="Century Gothic"/>
                <a:cs typeface="Century Gothic"/>
                <a:sym typeface="Century Gothic"/>
              </a:rPr>
              <a:t>We would like you to record your child’s reading progress at home in their yellow reading log. </a:t>
            </a:r>
            <a:r>
              <a:rPr lang="en-GB" sz="1400">
                <a:solidFill>
                  <a:schemeClr val="dk1"/>
                </a:solidFill>
                <a:latin typeface="Century Gothic"/>
                <a:ea typeface="Century Gothic"/>
                <a:cs typeface="Century Gothic"/>
                <a:sym typeface="Century Gothic"/>
              </a:rPr>
              <a:t>This doesn’t need to be every time that they read, but as often as you can. Your comments are so helpful for us, as they enable us to form a picture of what your child can do and what progress they are making. We will check the reading records as often as we can and reply to any queries as soon as possible. Sending it in in your child's hand is often helpful. House points are awarded for reading at home and recorded reads add to our whole school total!</a:t>
            </a:r>
            <a:endParaRPr/>
          </a:p>
          <a:p>
            <a:pPr marL="0" marR="0" lvl="0" indent="0" algn="l" rtl="0">
              <a:spcBef>
                <a:spcPts val="0"/>
              </a:spcBef>
              <a:spcAft>
                <a:spcPts val="0"/>
              </a:spcAft>
              <a:buNone/>
            </a:pPr>
            <a:endParaRPr sz="1400">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GB" sz="1400" b="1">
                <a:solidFill>
                  <a:schemeClr val="dk1"/>
                </a:solidFill>
                <a:latin typeface="Century Gothic"/>
                <a:ea typeface="Century Gothic"/>
                <a:cs typeface="Century Gothic"/>
                <a:sym typeface="Century Gothic"/>
              </a:rPr>
              <a:t>At School</a:t>
            </a:r>
            <a:endParaRPr/>
          </a:p>
          <a:p>
            <a:pPr marL="0" marR="0" lvl="0" indent="0" algn="l" rtl="0">
              <a:spcBef>
                <a:spcPts val="0"/>
              </a:spcBef>
              <a:spcAft>
                <a:spcPts val="0"/>
              </a:spcAft>
              <a:buNone/>
            </a:pPr>
            <a:r>
              <a:rPr lang="en-GB" sz="1400">
                <a:solidFill>
                  <a:schemeClr val="dk1"/>
                </a:solidFill>
                <a:latin typeface="Century Gothic"/>
                <a:ea typeface="Century Gothic"/>
                <a:cs typeface="Century Gothic"/>
                <a:sym typeface="Century Gothic"/>
              </a:rPr>
              <a:t>We assess the children's reading at school in many ways; group reading, paired reading, whole class reading and sometimes 1:1 reading. We record our assessments in school rather than in the home reading record and will share progress with you in the usual way during Parent Consultation Meetings. If you have any concerns or questions at any time, do feel free to come and have a chat. </a:t>
            </a:r>
            <a:endParaRPr/>
          </a:p>
        </p:txBody>
      </p:sp>
      <p:pic>
        <p:nvPicPr>
          <p:cNvPr id="448" name="Google Shape;448;p12"/>
          <p:cNvPicPr preferRelativeResize="0"/>
          <p:nvPr/>
        </p:nvPicPr>
        <p:blipFill rotWithShape="1">
          <a:blip r:embed="rId3">
            <a:alphaModFix/>
          </a:blip>
          <a:srcRect/>
          <a:stretch/>
        </p:blipFill>
        <p:spPr>
          <a:xfrm>
            <a:off x="683568" y="400067"/>
            <a:ext cx="1085106" cy="1085106"/>
          </a:xfrm>
          <a:prstGeom prst="rect">
            <a:avLst/>
          </a:prstGeom>
          <a:noFill/>
          <a:ln>
            <a:noFill/>
          </a:ln>
        </p:spPr>
      </p:pic>
      <p:pic>
        <p:nvPicPr>
          <p:cNvPr id="449" name="Google Shape;449;p12"/>
          <p:cNvPicPr preferRelativeResize="0"/>
          <p:nvPr/>
        </p:nvPicPr>
        <p:blipFill rotWithShape="1">
          <a:blip r:embed="rId4">
            <a:alphaModFix/>
          </a:blip>
          <a:srcRect/>
          <a:stretch/>
        </p:blipFill>
        <p:spPr>
          <a:xfrm>
            <a:off x="7721489" y="188640"/>
            <a:ext cx="1120673" cy="107016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5" name="Google Shape;455;p13"/>
          <p:cNvSpPr txBox="1"/>
          <p:nvPr/>
        </p:nvSpPr>
        <p:spPr>
          <a:xfrm>
            <a:off x="-684584" y="620688"/>
            <a:ext cx="7024744" cy="71095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accent1"/>
              </a:buClr>
              <a:buSzPts val="4000"/>
              <a:buFont typeface="Century Gothic"/>
              <a:buNone/>
            </a:pPr>
            <a:r>
              <a:rPr lang="en-GB" sz="4000" b="1">
                <a:solidFill>
                  <a:schemeClr val="accent1"/>
                </a:solidFill>
                <a:latin typeface="Century Gothic"/>
                <a:ea typeface="Century Gothic"/>
                <a:cs typeface="Century Gothic"/>
                <a:sym typeface="Century Gothic"/>
              </a:rPr>
              <a:t>Reading</a:t>
            </a:r>
            <a:endParaRPr sz="4000" b="1">
              <a:solidFill>
                <a:schemeClr val="accent1"/>
              </a:solidFill>
              <a:latin typeface="Century Gothic"/>
              <a:ea typeface="Century Gothic"/>
              <a:cs typeface="Century Gothic"/>
              <a:sym typeface="Century Gothic"/>
            </a:endParaRPr>
          </a:p>
        </p:txBody>
      </p:sp>
      <p:pic>
        <p:nvPicPr>
          <p:cNvPr id="456" name="Google Shape;456;p13"/>
          <p:cNvPicPr preferRelativeResize="0"/>
          <p:nvPr/>
        </p:nvPicPr>
        <p:blipFill rotWithShape="1">
          <a:blip r:embed="rId3">
            <a:alphaModFix/>
          </a:blip>
          <a:srcRect/>
          <a:stretch/>
        </p:blipFill>
        <p:spPr>
          <a:xfrm>
            <a:off x="683568" y="400067"/>
            <a:ext cx="1085106" cy="1085106"/>
          </a:xfrm>
          <a:prstGeom prst="rect">
            <a:avLst/>
          </a:prstGeom>
          <a:noFill/>
          <a:ln>
            <a:noFill/>
          </a:ln>
        </p:spPr>
      </p:pic>
      <p:sp>
        <p:nvSpPr>
          <p:cNvPr id="3" name="TextBox 2">
            <a:extLst>
              <a:ext uri="{FF2B5EF4-FFF2-40B4-BE49-F238E27FC236}">
                <a16:creationId xmlns:a16="http://schemas.microsoft.com/office/drawing/2014/main" id="{466776DF-09A3-46D8-A9E4-866F3CC87B82}"/>
              </a:ext>
            </a:extLst>
          </p:cNvPr>
          <p:cNvSpPr txBox="1"/>
          <p:nvPr/>
        </p:nvSpPr>
        <p:spPr>
          <a:xfrm>
            <a:off x="991328" y="1828859"/>
            <a:ext cx="7016330" cy="2062103"/>
          </a:xfrm>
          <a:prstGeom prst="rect">
            <a:avLst/>
          </a:prstGeom>
          <a:noFill/>
        </p:spPr>
        <p:txBody>
          <a:bodyPr wrap="square" rtlCol="0">
            <a:spAutoFit/>
          </a:bodyPr>
          <a:lstStyle/>
          <a:p>
            <a:r>
              <a:rPr lang="en-GB" sz="1600" dirty="0">
                <a:latin typeface="Calibri" panose="020F0502020204030204" pitchFamily="34" charset="0"/>
                <a:cs typeface="Calibri" panose="020F0502020204030204" pitchFamily="34" charset="0"/>
              </a:rPr>
              <a:t>Children who have graduated from phonics in Year 2 will join the Accelerated Reader Programme, which is used in Key Stage 2. This will be once their reading is sufficiently fluent and they are reading speedily. </a:t>
            </a:r>
          </a:p>
          <a:p>
            <a:endParaRPr lang="en-GB" sz="1600" dirty="0">
              <a:latin typeface="Calibri" panose="020F0502020204030204" pitchFamily="34" charset="0"/>
              <a:cs typeface="Calibri" panose="020F0502020204030204" pitchFamily="34" charset="0"/>
            </a:endParaRPr>
          </a:p>
          <a:p>
            <a:r>
              <a:rPr lang="en-GB" sz="1600" dirty="0">
                <a:latin typeface="Calibri" panose="020F0502020204030204" pitchFamily="34" charset="0"/>
                <a:cs typeface="Calibri" panose="020F0502020204030204" pitchFamily="34" charset="0"/>
              </a:rPr>
              <a:t>To find out more about how this programme works please come along to our parent workshop on Friday 15</a:t>
            </a:r>
            <a:r>
              <a:rPr lang="en-GB" sz="1600" baseline="30000" dirty="0">
                <a:latin typeface="Calibri" panose="020F0502020204030204" pitchFamily="34" charset="0"/>
                <a:cs typeface="Calibri" panose="020F0502020204030204" pitchFamily="34" charset="0"/>
              </a:rPr>
              <a:t>th</a:t>
            </a:r>
            <a:r>
              <a:rPr lang="en-GB" sz="1600" dirty="0">
                <a:latin typeface="Calibri" panose="020F0502020204030204" pitchFamily="34" charset="0"/>
                <a:cs typeface="Calibri" panose="020F0502020204030204" pitchFamily="34" charset="0"/>
              </a:rPr>
              <a:t> October at 8.30am. Our English Lead Mrs Donnelly will explain how you can use the programme to support your child at home with their reading. </a:t>
            </a:r>
          </a:p>
        </p:txBody>
      </p:sp>
      <p:pic>
        <p:nvPicPr>
          <p:cNvPr id="4" name="Picture 3">
            <a:extLst>
              <a:ext uri="{FF2B5EF4-FFF2-40B4-BE49-F238E27FC236}">
                <a16:creationId xmlns:a16="http://schemas.microsoft.com/office/drawing/2014/main" id="{926384D8-20E4-45F9-A740-0BDAA0D04A1D}"/>
              </a:ext>
            </a:extLst>
          </p:cNvPr>
          <p:cNvPicPr>
            <a:picLocks noChangeAspect="1"/>
          </p:cNvPicPr>
          <p:nvPr/>
        </p:nvPicPr>
        <p:blipFill>
          <a:blip r:embed="rId4"/>
          <a:stretch>
            <a:fillRect/>
          </a:stretch>
        </p:blipFill>
        <p:spPr>
          <a:xfrm>
            <a:off x="5999899" y="3773397"/>
            <a:ext cx="2257740" cy="2400635"/>
          </a:xfrm>
          <a:prstGeom prst="rect">
            <a:avLst/>
          </a:prstGeom>
        </p:spPr>
      </p:pic>
      <p:pic>
        <p:nvPicPr>
          <p:cNvPr id="5" name="Picture 4">
            <a:extLst>
              <a:ext uri="{FF2B5EF4-FFF2-40B4-BE49-F238E27FC236}">
                <a16:creationId xmlns:a16="http://schemas.microsoft.com/office/drawing/2014/main" id="{95E3143E-268A-46AD-9E80-C4E149D55C53}"/>
              </a:ext>
            </a:extLst>
          </p:cNvPr>
          <p:cNvPicPr>
            <a:picLocks noChangeAspect="1"/>
          </p:cNvPicPr>
          <p:nvPr/>
        </p:nvPicPr>
        <p:blipFill>
          <a:blip r:embed="rId5"/>
          <a:stretch>
            <a:fillRect/>
          </a:stretch>
        </p:blipFill>
        <p:spPr>
          <a:xfrm>
            <a:off x="1226121" y="4408257"/>
            <a:ext cx="2400635" cy="182905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14"/>
          <p:cNvSpPr txBox="1">
            <a:spLocks noGrp="1"/>
          </p:cNvSpPr>
          <p:nvPr>
            <p:ph type="title"/>
          </p:nvPr>
        </p:nvSpPr>
        <p:spPr>
          <a:xfrm>
            <a:off x="1320162" y="565280"/>
            <a:ext cx="4980030" cy="598334"/>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1"/>
              </a:buClr>
              <a:buSzPts val="3200"/>
              <a:buFont typeface="Century Gothic"/>
              <a:buNone/>
            </a:pPr>
            <a:r>
              <a:rPr lang="en-GB" sz="3200" b="1">
                <a:latin typeface="Century Gothic"/>
                <a:ea typeface="Century Gothic"/>
                <a:cs typeface="Century Gothic"/>
                <a:sym typeface="Century Gothic"/>
              </a:rPr>
              <a:t>Phonics in Year 1 and 2</a:t>
            </a:r>
            <a:endParaRPr b="1">
              <a:latin typeface="Century Gothic"/>
              <a:ea typeface="Century Gothic"/>
              <a:cs typeface="Century Gothic"/>
              <a:sym typeface="Century Gothic"/>
            </a:endParaRPr>
          </a:p>
        </p:txBody>
      </p:sp>
      <p:sp>
        <p:nvSpPr>
          <p:cNvPr id="462" name="Google Shape;462;p14"/>
          <p:cNvSpPr txBox="1">
            <a:spLocks noGrp="1"/>
          </p:cNvSpPr>
          <p:nvPr>
            <p:ph type="body" idx="1"/>
          </p:nvPr>
        </p:nvSpPr>
        <p:spPr>
          <a:xfrm>
            <a:off x="480969" y="1279508"/>
            <a:ext cx="7920880" cy="5669622"/>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140"/>
              <a:buNone/>
            </a:pPr>
            <a:r>
              <a:rPr lang="en-GB" sz="1500">
                <a:latin typeface="Century Gothic"/>
                <a:ea typeface="Century Gothic"/>
                <a:cs typeface="Century Gothic"/>
                <a:sym typeface="Century Gothic"/>
              </a:rPr>
              <a:t>All children practise their sounds as part of the curriculum. </a:t>
            </a:r>
            <a:endParaRPr/>
          </a:p>
          <a:p>
            <a:pPr marL="0" lvl="0" indent="0" algn="l" rtl="0">
              <a:spcBef>
                <a:spcPts val="300"/>
              </a:spcBef>
              <a:spcAft>
                <a:spcPts val="0"/>
              </a:spcAft>
              <a:buSzPts val="1140"/>
              <a:buNone/>
            </a:pPr>
            <a:endParaRPr sz="1500">
              <a:solidFill>
                <a:srgbClr val="FF0000"/>
              </a:solidFill>
              <a:latin typeface="Century Gothic"/>
              <a:ea typeface="Century Gothic"/>
              <a:cs typeface="Century Gothic"/>
              <a:sym typeface="Century Gothic"/>
            </a:endParaRPr>
          </a:p>
          <a:p>
            <a:pPr marL="0" lvl="0" indent="0" algn="l" rtl="0">
              <a:spcBef>
                <a:spcPts val="300"/>
              </a:spcBef>
              <a:spcAft>
                <a:spcPts val="0"/>
              </a:spcAft>
              <a:buSzPts val="1140"/>
              <a:buNone/>
            </a:pPr>
            <a:r>
              <a:rPr lang="en-GB" sz="1500">
                <a:latin typeface="Century Gothic"/>
                <a:ea typeface="Century Gothic"/>
                <a:cs typeface="Century Gothic"/>
                <a:sym typeface="Century Gothic"/>
              </a:rPr>
              <a:t>We follow the Read Write Inc scheme as a school. </a:t>
            </a:r>
            <a:endParaRPr/>
          </a:p>
          <a:p>
            <a:pPr marL="0" lvl="0" indent="0" algn="l" rtl="0">
              <a:spcBef>
                <a:spcPts val="300"/>
              </a:spcBef>
              <a:spcAft>
                <a:spcPts val="0"/>
              </a:spcAft>
              <a:buSzPts val="1140"/>
              <a:buNone/>
            </a:pPr>
            <a:endParaRPr sz="1500">
              <a:latin typeface="Century Gothic"/>
              <a:ea typeface="Century Gothic"/>
              <a:cs typeface="Century Gothic"/>
              <a:sym typeface="Century Gothic"/>
            </a:endParaRPr>
          </a:p>
          <a:p>
            <a:pPr marL="0" lvl="0" indent="0" algn="l" rtl="0">
              <a:spcBef>
                <a:spcPts val="300"/>
              </a:spcBef>
              <a:spcAft>
                <a:spcPts val="0"/>
              </a:spcAft>
              <a:buSzPts val="1140"/>
              <a:buNone/>
            </a:pPr>
            <a:r>
              <a:rPr lang="en-GB" sz="1500">
                <a:solidFill>
                  <a:srgbClr val="FF0000"/>
                </a:solidFill>
                <a:latin typeface="Century Gothic"/>
                <a:ea typeface="Century Gothic"/>
                <a:cs typeface="Century Gothic"/>
                <a:sym typeface="Century Gothic"/>
              </a:rPr>
              <a:t>Reception, Year 1 and 2 children are put into groups according to the sounds they already know, so children focus on the appropriate sounds for their current need. (These groups are not static and are open to change). We assess their phonics regularly so that we can ensure that all children are in the correct group. </a:t>
            </a:r>
            <a:endParaRPr/>
          </a:p>
          <a:p>
            <a:pPr marL="68580" lvl="0" indent="0" algn="l" rtl="0">
              <a:spcBef>
                <a:spcPts val="300"/>
              </a:spcBef>
              <a:spcAft>
                <a:spcPts val="0"/>
              </a:spcAft>
              <a:buSzPts val="1140"/>
              <a:buNone/>
            </a:pPr>
            <a:endParaRPr sz="1500">
              <a:latin typeface="Century Gothic"/>
              <a:ea typeface="Century Gothic"/>
              <a:cs typeface="Century Gothic"/>
              <a:sym typeface="Century Gothic"/>
            </a:endParaRPr>
          </a:p>
          <a:p>
            <a:pPr marL="68580" lvl="0" indent="0" algn="l" rtl="0">
              <a:spcBef>
                <a:spcPts val="300"/>
              </a:spcBef>
              <a:spcAft>
                <a:spcPts val="0"/>
              </a:spcAft>
              <a:buSzPts val="1140"/>
              <a:buNone/>
            </a:pPr>
            <a:r>
              <a:rPr lang="en-GB" sz="1500">
                <a:latin typeface="Century Gothic"/>
                <a:ea typeface="Century Gothic"/>
                <a:cs typeface="Century Gothic"/>
                <a:sym typeface="Century Gothic"/>
              </a:rPr>
              <a:t>At the end of Year 1 children undertake a Phonic Screen Assessment. This is a national assessment that happens in all schools. It is undertaken with their class teacher and takes about 10 minutes, 1-1 per child. Children are required to segment and blend words and non-words containing the phonemes that they have already been taught in school. This is something that is familiar to the children already. Children in Year 2, who did not achieve the required pass in Year 1, will retake the assessment also. </a:t>
            </a:r>
            <a:endParaRPr/>
          </a:p>
          <a:p>
            <a:pPr marL="68580" lvl="0" indent="0" algn="l" rtl="0">
              <a:spcBef>
                <a:spcPts val="300"/>
              </a:spcBef>
              <a:spcAft>
                <a:spcPts val="0"/>
              </a:spcAft>
              <a:buSzPts val="1140"/>
              <a:buNone/>
            </a:pPr>
            <a:endParaRPr sz="1500">
              <a:latin typeface="Century Gothic"/>
              <a:ea typeface="Century Gothic"/>
              <a:cs typeface="Century Gothic"/>
              <a:sym typeface="Century Gothic"/>
            </a:endParaRPr>
          </a:p>
          <a:p>
            <a:pPr marL="68580" lvl="0" indent="0" algn="l" rtl="0">
              <a:spcBef>
                <a:spcPts val="300"/>
              </a:spcBef>
              <a:spcAft>
                <a:spcPts val="0"/>
              </a:spcAft>
              <a:buSzPts val="1140"/>
              <a:buNone/>
            </a:pPr>
            <a:r>
              <a:rPr lang="en-GB" sz="1500">
                <a:latin typeface="Century Gothic"/>
                <a:ea typeface="Century Gothic"/>
                <a:cs typeface="Century Gothic"/>
                <a:sym typeface="Century Gothic"/>
              </a:rPr>
              <a:t>Year 2 children who have been assessed as having graduated from phonics will join a reading comprehension group to support their fluency, comprehension, spelling and grammar skills. </a:t>
            </a:r>
            <a:endParaRPr/>
          </a:p>
        </p:txBody>
      </p:sp>
      <p:pic>
        <p:nvPicPr>
          <p:cNvPr id="463" name="Google Shape;463;p14"/>
          <p:cNvPicPr preferRelativeResize="0"/>
          <p:nvPr/>
        </p:nvPicPr>
        <p:blipFill rotWithShape="1">
          <a:blip r:embed="rId3">
            <a:alphaModFix/>
          </a:blip>
          <a:srcRect/>
          <a:stretch/>
        </p:blipFill>
        <p:spPr>
          <a:xfrm>
            <a:off x="7740352" y="209344"/>
            <a:ext cx="1120673" cy="1070164"/>
          </a:xfrm>
          <a:prstGeom prst="rect">
            <a:avLst/>
          </a:prstGeom>
          <a:noFill/>
          <a:ln>
            <a:noFill/>
          </a:ln>
        </p:spPr>
      </p:pic>
      <p:pic>
        <p:nvPicPr>
          <p:cNvPr id="464" name="Google Shape;464;p14"/>
          <p:cNvPicPr preferRelativeResize="0"/>
          <p:nvPr/>
        </p:nvPicPr>
        <p:blipFill rotWithShape="1">
          <a:blip r:embed="rId4">
            <a:alphaModFix/>
          </a:blip>
          <a:srcRect/>
          <a:stretch/>
        </p:blipFill>
        <p:spPr>
          <a:xfrm>
            <a:off x="6324109" y="719754"/>
            <a:ext cx="1118708" cy="845209"/>
          </a:xfrm>
          <a:prstGeom prst="rect">
            <a:avLst/>
          </a:prstGeom>
          <a:noFill/>
          <a:ln>
            <a:noFill/>
          </a:ln>
        </p:spPr>
      </p:pic>
      <p:pic>
        <p:nvPicPr>
          <p:cNvPr id="465" name="Google Shape;465;p14"/>
          <p:cNvPicPr preferRelativeResize="0"/>
          <p:nvPr/>
        </p:nvPicPr>
        <p:blipFill rotWithShape="1">
          <a:blip r:embed="rId5">
            <a:alphaModFix/>
          </a:blip>
          <a:srcRect/>
          <a:stretch/>
        </p:blipFill>
        <p:spPr>
          <a:xfrm>
            <a:off x="7466734" y="1279508"/>
            <a:ext cx="1059210" cy="803809"/>
          </a:xfrm>
          <a:prstGeom prst="rect">
            <a:avLst/>
          </a:prstGeom>
          <a:noFill/>
          <a:ln>
            <a:noFill/>
          </a:ln>
        </p:spPr>
      </p:pic>
      <p:pic>
        <p:nvPicPr>
          <p:cNvPr id="466" name="Google Shape;466;p14" descr="Week Beginning 7th March – Coundon Primary School"/>
          <p:cNvPicPr preferRelativeResize="0"/>
          <p:nvPr/>
        </p:nvPicPr>
        <p:blipFill rotWithShape="1">
          <a:blip r:embed="rId6">
            <a:alphaModFix/>
          </a:blip>
          <a:srcRect l="14563" t="30235" r="15875" b="27765"/>
          <a:stretch/>
        </p:blipFill>
        <p:spPr>
          <a:xfrm rot="-811346">
            <a:off x="-33111" y="179791"/>
            <a:ext cx="2111474" cy="67726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15"/>
          <p:cNvSpPr txBox="1">
            <a:spLocks noGrp="1"/>
          </p:cNvSpPr>
          <p:nvPr>
            <p:ph type="title"/>
          </p:nvPr>
        </p:nvSpPr>
        <p:spPr>
          <a:xfrm>
            <a:off x="-180528" y="343032"/>
            <a:ext cx="7024744" cy="598334"/>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accent1"/>
              </a:buClr>
              <a:buSzPts val="3200"/>
              <a:buFont typeface="Century Gothic"/>
              <a:buNone/>
            </a:pPr>
            <a:r>
              <a:rPr lang="en-GB" sz="3200" b="1">
                <a:latin typeface="Century Gothic"/>
                <a:ea typeface="Century Gothic"/>
                <a:cs typeface="Century Gothic"/>
                <a:sym typeface="Century Gothic"/>
              </a:rPr>
              <a:t>Phonics</a:t>
            </a:r>
            <a:endParaRPr/>
          </a:p>
        </p:txBody>
      </p:sp>
      <p:pic>
        <p:nvPicPr>
          <p:cNvPr id="472" name="Google Shape;472;p15"/>
          <p:cNvPicPr preferRelativeResize="0">
            <a:picLocks noGrp="1"/>
          </p:cNvPicPr>
          <p:nvPr>
            <p:ph type="body" idx="1"/>
          </p:nvPr>
        </p:nvPicPr>
        <p:blipFill rotWithShape="1">
          <a:blip r:embed="rId3">
            <a:alphaModFix/>
          </a:blip>
          <a:srcRect/>
          <a:stretch/>
        </p:blipFill>
        <p:spPr>
          <a:xfrm>
            <a:off x="611188" y="975964"/>
            <a:ext cx="7921625" cy="5572822"/>
          </a:xfrm>
          <a:prstGeom prst="rect">
            <a:avLst/>
          </a:prstGeom>
          <a:noFill/>
          <a:ln>
            <a:noFill/>
          </a:ln>
        </p:spPr>
      </p:pic>
      <p:pic>
        <p:nvPicPr>
          <p:cNvPr id="473" name="Google Shape;473;p15"/>
          <p:cNvPicPr preferRelativeResize="0"/>
          <p:nvPr/>
        </p:nvPicPr>
        <p:blipFill rotWithShape="1">
          <a:blip r:embed="rId4">
            <a:alphaModFix/>
          </a:blip>
          <a:srcRect/>
          <a:stretch/>
        </p:blipFill>
        <p:spPr>
          <a:xfrm>
            <a:off x="7596336" y="96741"/>
            <a:ext cx="1120673" cy="1070164"/>
          </a:xfrm>
          <a:prstGeom prst="rect">
            <a:avLst/>
          </a:prstGeom>
          <a:noFill/>
          <a:ln>
            <a:noFill/>
          </a:ln>
        </p:spPr>
      </p:pic>
      <p:sp>
        <p:nvSpPr>
          <p:cNvPr id="474" name="Google Shape;474;p15"/>
          <p:cNvSpPr/>
          <p:nvPr/>
        </p:nvSpPr>
        <p:spPr>
          <a:xfrm>
            <a:off x="6300192" y="5331936"/>
            <a:ext cx="2232247" cy="1121400"/>
          </a:xfrm>
          <a:prstGeom prst="wave">
            <a:avLst>
              <a:gd name="adj1" fmla="val 12500"/>
              <a:gd name="adj2" fmla="val 0"/>
            </a:avLst>
          </a:prstGeom>
          <a:solidFill>
            <a:schemeClr val="accent1"/>
          </a:solidFill>
          <a:ln w="15875" cap="flat" cmpd="sng">
            <a:solidFill>
              <a:srgbClr val="6C9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75" name="Google Shape;475;p15"/>
          <p:cNvSpPr txBox="1"/>
          <p:nvPr/>
        </p:nvSpPr>
        <p:spPr>
          <a:xfrm>
            <a:off x="6408203" y="5569470"/>
            <a:ext cx="20162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a:solidFill>
                  <a:schemeClr val="dk1"/>
                </a:solidFill>
                <a:latin typeface="Century Gothic"/>
                <a:ea typeface="Century Gothic"/>
                <a:cs typeface="Century Gothic"/>
                <a:sym typeface="Century Gothic"/>
              </a:rPr>
              <a:t>Find me on the Class Page!</a:t>
            </a:r>
            <a:endParaRPr/>
          </a:p>
        </p:txBody>
      </p:sp>
      <p:pic>
        <p:nvPicPr>
          <p:cNvPr id="476" name="Google Shape;476;p15" descr="Week Beginning 7th March – Coundon Primary School"/>
          <p:cNvPicPr preferRelativeResize="0"/>
          <p:nvPr/>
        </p:nvPicPr>
        <p:blipFill rotWithShape="1">
          <a:blip r:embed="rId5">
            <a:alphaModFix/>
          </a:blip>
          <a:srcRect l="14563" t="30235" r="15875" b="27765"/>
          <a:stretch/>
        </p:blipFill>
        <p:spPr>
          <a:xfrm rot="-811346">
            <a:off x="80826" y="227622"/>
            <a:ext cx="2111474" cy="67726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16"/>
          <p:cNvSpPr txBox="1">
            <a:spLocks noGrp="1"/>
          </p:cNvSpPr>
          <p:nvPr>
            <p:ph type="title"/>
          </p:nvPr>
        </p:nvSpPr>
        <p:spPr>
          <a:xfrm>
            <a:off x="-900608" y="332656"/>
            <a:ext cx="7024744" cy="598334"/>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accent1"/>
              </a:buClr>
              <a:buSzPts val="3200"/>
              <a:buFont typeface="Century Gothic"/>
              <a:buNone/>
            </a:pPr>
            <a:r>
              <a:rPr lang="en-GB" sz="3200" b="1">
                <a:latin typeface="Century Gothic"/>
                <a:ea typeface="Century Gothic"/>
                <a:cs typeface="Century Gothic"/>
                <a:sym typeface="Century Gothic"/>
              </a:rPr>
              <a:t>Spelling</a:t>
            </a:r>
            <a:endParaRPr/>
          </a:p>
        </p:txBody>
      </p:sp>
      <p:sp>
        <p:nvSpPr>
          <p:cNvPr id="482" name="Google Shape;482;p16"/>
          <p:cNvSpPr txBox="1">
            <a:spLocks noGrp="1"/>
          </p:cNvSpPr>
          <p:nvPr>
            <p:ph type="body" idx="1"/>
          </p:nvPr>
        </p:nvSpPr>
        <p:spPr>
          <a:xfrm>
            <a:off x="595610" y="998477"/>
            <a:ext cx="7920880" cy="669667"/>
          </a:xfrm>
          <a:prstGeom prst="rect">
            <a:avLst/>
          </a:prstGeom>
          <a:noFill/>
          <a:ln>
            <a:noFill/>
          </a:ln>
        </p:spPr>
        <p:txBody>
          <a:bodyPr spcFirstLastPara="1" wrap="square" lIns="91425" tIns="45700" rIns="91425" bIns="45700" anchor="t" anchorCtr="0">
            <a:normAutofit/>
          </a:bodyPr>
          <a:lstStyle/>
          <a:p>
            <a:pPr marL="68580" lvl="0" indent="0" algn="l" rtl="0">
              <a:spcBef>
                <a:spcPts val="0"/>
              </a:spcBef>
              <a:spcAft>
                <a:spcPts val="0"/>
              </a:spcAft>
              <a:buSzPts val="1368"/>
              <a:buNone/>
            </a:pPr>
            <a:r>
              <a:rPr lang="en-GB" sz="1800">
                <a:latin typeface="Century Gothic"/>
                <a:ea typeface="Century Gothic"/>
                <a:cs typeface="Century Gothic"/>
                <a:sym typeface="Century Gothic"/>
              </a:rPr>
              <a:t>Please focus on </a:t>
            </a:r>
            <a:r>
              <a:rPr lang="en-GB" sz="1800" b="1">
                <a:latin typeface="Century Gothic"/>
                <a:ea typeface="Century Gothic"/>
                <a:cs typeface="Century Gothic"/>
                <a:sym typeface="Century Gothic"/>
              </a:rPr>
              <a:t>reading and spelling </a:t>
            </a:r>
            <a:r>
              <a:rPr lang="en-GB" sz="1800">
                <a:latin typeface="Century Gothic"/>
                <a:ea typeface="Century Gothic"/>
                <a:cs typeface="Century Gothic"/>
                <a:sym typeface="Century Gothic"/>
              </a:rPr>
              <a:t>these Common Exception Words at home at your own pace throughout the year. </a:t>
            </a:r>
            <a:endParaRPr/>
          </a:p>
        </p:txBody>
      </p:sp>
      <p:pic>
        <p:nvPicPr>
          <p:cNvPr id="483" name="Google Shape;483;p16"/>
          <p:cNvPicPr preferRelativeResize="0"/>
          <p:nvPr/>
        </p:nvPicPr>
        <p:blipFill rotWithShape="1">
          <a:blip r:embed="rId3">
            <a:alphaModFix/>
          </a:blip>
          <a:srcRect/>
          <a:stretch/>
        </p:blipFill>
        <p:spPr>
          <a:xfrm>
            <a:off x="1133798" y="1663920"/>
            <a:ext cx="6904631" cy="4861424"/>
          </a:xfrm>
          <a:prstGeom prst="rect">
            <a:avLst/>
          </a:prstGeom>
          <a:noFill/>
          <a:ln>
            <a:noFill/>
          </a:ln>
        </p:spPr>
      </p:pic>
      <p:pic>
        <p:nvPicPr>
          <p:cNvPr id="484" name="Google Shape;484;p16"/>
          <p:cNvPicPr preferRelativeResize="0"/>
          <p:nvPr/>
        </p:nvPicPr>
        <p:blipFill rotWithShape="1">
          <a:blip r:embed="rId4">
            <a:alphaModFix/>
          </a:blip>
          <a:srcRect/>
          <a:stretch/>
        </p:blipFill>
        <p:spPr>
          <a:xfrm>
            <a:off x="8024315" y="110088"/>
            <a:ext cx="856233" cy="817642"/>
          </a:xfrm>
          <a:prstGeom prst="rect">
            <a:avLst/>
          </a:prstGeom>
          <a:noFill/>
          <a:ln>
            <a:noFill/>
          </a:ln>
        </p:spPr>
      </p:pic>
      <p:sp>
        <p:nvSpPr>
          <p:cNvPr id="485" name="Google Shape;485;p16"/>
          <p:cNvSpPr/>
          <p:nvPr/>
        </p:nvSpPr>
        <p:spPr>
          <a:xfrm>
            <a:off x="6300192" y="5331936"/>
            <a:ext cx="2232247" cy="1121400"/>
          </a:xfrm>
          <a:prstGeom prst="wave">
            <a:avLst>
              <a:gd name="adj1" fmla="val 12500"/>
              <a:gd name="adj2" fmla="val 0"/>
            </a:avLst>
          </a:prstGeom>
          <a:solidFill>
            <a:schemeClr val="accent1"/>
          </a:solidFill>
          <a:ln w="15875" cap="flat" cmpd="sng">
            <a:solidFill>
              <a:srgbClr val="6C9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486" name="Google Shape;486;p16"/>
          <p:cNvSpPr txBox="1"/>
          <p:nvPr/>
        </p:nvSpPr>
        <p:spPr>
          <a:xfrm>
            <a:off x="6408203" y="5569470"/>
            <a:ext cx="20162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a:solidFill>
                  <a:schemeClr val="dk1"/>
                </a:solidFill>
                <a:latin typeface="Century Gothic"/>
                <a:ea typeface="Century Gothic"/>
                <a:cs typeface="Century Gothic"/>
                <a:sym typeface="Century Gothic"/>
              </a:rPr>
              <a:t>Find me on the Class Page!</a:t>
            </a:r>
            <a:endParaRPr/>
          </a:p>
        </p:txBody>
      </p:sp>
      <p:pic>
        <p:nvPicPr>
          <p:cNvPr id="487" name="Google Shape;487;p16" descr="Spell - Free interface icons"/>
          <p:cNvPicPr preferRelativeResize="0"/>
          <p:nvPr/>
        </p:nvPicPr>
        <p:blipFill rotWithShape="1">
          <a:blip r:embed="rId5">
            <a:alphaModFix/>
          </a:blip>
          <a:srcRect/>
          <a:stretch/>
        </p:blipFill>
        <p:spPr>
          <a:xfrm>
            <a:off x="395536" y="-10244"/>
            <a:ext cx="1251136" cy="125113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17"/>
          <p:cNvSpPr txBox="1">
            <a:spLocks noGrp="1"/>
          </p:cNvSpPr>
          <p:nvPr>
            <p:ph type="title"/>
          </p:nvPr>
        </p:nvSpPr>
        <p:spPr>
          <a:xfrm>
            <a:off x="1423931" y="683593"/>
            <a:ext cx="7024744" cy="1177200"/>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chemeClr val="accent1"/>
              </a:buClr>
              <a:buSzPct val="100000"/>
              <a:buFont typeface="Century Gothic"/>
              <a:buNone/>
            </a:pPr>
            <a:r>
              <a:rPr lang="en-GB" b="1">
                <a:latin typeface="Century Gothic"/>
                <a:ea typeface="Century Gothic"/>
                <a:cs typeface="Century Gothic"/>
                <a:sym typeface="Century Gothic"/>
              </a:rPr>
              <a:t> Mastering Number</a:t>
            </a:r>
            <a:br>
              <a:rPr lang="en-GB"/>
            </a:br>
            <a:endParaRPr/>
          </a:p>
        </p:txBody>
      </p:sp>
      <p:sp>
        <p:nvSpPr>
          <p:cNvPr id="493" name="Google Shape;493;p17"/>
          <p:cNvSpPr txBox="1">
            <a:spLocks noGrp="1"/>
          </p:cNvSpPr>
          <p:nvPr>
            <p:ph type="body" idx="1"/>
          </p:nvPr>
        </p:nvSpPr>
        <p:spPr>
          <a:xfrm>
            <a:off x="695325" y="1197790"/>
            <a:ext cx="7992888" cy="5400600"/>
          </a:xfrm>
          <a:prstGeom prst="rect">
            <a:avLst/>
          </a:prstGeom>
          <a:noFill/>
          <a:ln>
            <a:noFill/>
          </a:ln>
        </p:spPr>
        <p:txBody>
          <a:bodyPr spcFirstLastPara="1" wrap="square" lIns="91425" tIns="45700" rIns="91425" bIns="45700" anchor="t" anchorCtr="0">
            <a:normAutofit fontScale="70000" lnSpcReduction="20000"/>
          </a:bodyPr>
          <a:lstStyle/>
          <a:p>
            <a:pPr marL="68580" lvl="0" indent="0" algn="l" rtl="0">
              <a:spcBef>
                <a:spcPts val="0"/>
              </a:spcBef>
              <a:spcAft>
                <a:spcPts val="0"/>
              </a:spcAft>
              <a:buSzPct val="76000"/>
              <a:buNone/>
            </a:pPr>
            <a:r>
              <a:rPr lang="en-GB" sz="2500" dirty="0">
                <a:latin typeface="Century Gothic"/>
                <a:ea typeface="Century Gothic"/>
                <a:cs typeface="Century Gothic"/>
                <a:sym typeface="Century Gothic"/>
              </a:rPr>
              <a:t>Mastering Number is a national programme for children in Reception, Year 1 and Year 2. It helps them build strong foundations in maths by developing a deep understanding of numbers.</a:t>
            </a:r>
            <a:endParaRPr dirty="0"/>
          </a:p>
          <a:p>
            <a:pPr marL="68580" lvl="0" indent="0" algn="l" rtl="0">
              <a:spcBef>
                <a:spcPts val="312"/>
              </a:spcBef>
              <a:spcAft>
                <a:spcPts val="0"/>
              </a:spcAft>
              <a:buSzPct val="76000"/>
              <a:buNone/>
            </a:pPr>
            <a:endParaRPr sz="2500" dirty="0">
              <a:latin typeface="Century Gothic"/>
              <a:ea typeface="Century Gothic"/>
              <a:cs typeface="Century Gothic"/>
              <a:sym typeface="Century Gothic"/>
            </a:endParaRPr>
          </a:p>
          <a:p>
            <a:pPr marL="68580" lvl="0" indent="0" algn="l" rtl="0">
              <a:spcBef>
                <a:spcPts val="312"/>
              </a:spcBef>
              <a:spcAft>
                <a:spcPts val="0"/>
              </a:spcAft>
              <a:buSzPct val="76000"/>
              <a:buNone/>
            </a:pPr>
            <a:r>
              <a:rPr lang="en-GB" sz="2500" b="1" u="sng" dirty="0">
                <a:latin typeface="Century Gothic"/>
                <a:ea typeface="Century Gothic"/>
                <a:cs typeface="Century Gothic"/>
                <a:sym typeface="Century Gothic"/>
              </a:rPr>
              <a:t>What happens in school?</a:t>
            </a:r>
            <a:endParaRPr sz="2500" u="sng" dirty="0">
              <a:latin typeface="Century Gothic"/>
              <a:ea typeface="Century Gothic"/>
              <a:cs typeface="Century Gothic"/>
              <a:sym typeface="Century Gothic"/>
            </a:endParaRPr>
          </a:p>
          <a:p>
            <a:pPr marL="342900" lvl="0" indent="-274344" algn="l" rtl="0">
              <a:spcBef>
                <a:spcPts val="312"/>
              </a:spcBef>
              <a:spcAft>
                <a:spcPts val="0"/>
              </a:spcAft>
              <a:buSzPct val="76000"/>
              <a:buFont typeface="Arial"/>
              <a:buChar char="•"/>
            </a:pPr>
            <a:r>
              <a:rPr lang="en-GB" sz="2500" dirty="0">
                <a:latin typeface="Century Gothic"/>
                <a:ea typeface="Century Gothic"/>
                <a:cs typeface="Century Gothic"/>
                <a:sym typeface="Century Gothic"/>
              </a:rPr>
              <a:t>Children take part in short daily sessions (10–15 minutes).</a:t>
            </a:r>
            <a:endParaRPr dirty="0"/>
          </a:p>
          <a:p>
            <a:pPr marL="342900" lvl="0" indent="-274344" algn="l" rtl="0">
              <a:spcBef>
                <a:spcPts val="312"/>
              </a:spcBef>
              <a:spcAft>
                <a:spcPts val="0"/>
              </a:spcAft>
              <a:buSzPct val="76000"/>
              <a:buFont typeface="Arial"/>
              <a:buChar char="•"/>
            </a:pPr>
            <a:r>
              <a:rPr lang="en-GB" sz="2500" dirty="0">
                <a:latin typeface="Century Gothic"/>
                <a:ea typeface="Century Gothic"/>
                <a:cs typeface="Century Gothic"/>
                <a:sym typeface="Century Gothic"/>
              </a:rPr>
              <a:t>They use resources like bead strings, counters and </a:t>
            </a:r>
            <a:r>
              <a:rPr lang="en-GB" sz="2500" dirty="0" err="1">
                <a:latin typeface="Century Gothic"/>
                <a:ea typeface="Century Gothic"/>
                <a:cs typeface="Century Gothic"/>
                <a:sym typeface="Century Gothic"/>
              </a:rPr>
              <a:t>rekenreks</a:t>
            </a:r>
            <a:r>
              <a:rPr lang="en-GB" sz="2500" dirty="0">
                <a:latin typeface="Century Gothic"/>
                <a:ea typeface="Century Gothic"/>
                <a:cs typeface="Century Gothic"/>
                <a:sym typeface="Century Gothic"/>
              </a:rPr>
              <a:t> (a special counting frame) to explore numbers in different ways.</a:t>
            </a:r>
            <a:endParaRPr dirty="0"/>
          </a:p>
          <a:p>
            <a:pPr marL="342900" lvl="0" indent="-274344" algn="l" rtl="0">
              <a:spcBef>
                <a:spcPts val="312"/>
              </a:spcBef>
              <a:spcAft>
                <a:spcPts val="0"/>
              </a:spcAft>
              <a:buSzPct val="76000"/>
              <a:buFont typeface="Arial"/>
              <a:buChar char="•"/>
            </a:pPr>
            <a:r>
              <a:rPr lang="en-GB" sz="2500" dirty="0">
                <a:latin typeface="Century Gothic"/>
                <a:ea typeface="Century Gothic"/>
                <a:cs typeface="Century Gothic"/>
                <a:sym typeface="Century Gothic"/>
              </a:rPr>
              <a:t>The focus is on confidence, fluency and understanding, not just getting answers quickly.</a:t>
            </a:r>
            <a:endParaRPr dirty="0"/>
          </a:p>
          <a:p>
            <a:pPr marL="68580" lvl="0" indent="0" algn="l" rtl="0">
              <a:spcBef>
                <a:spcPts val="312"/>
              </a:spcBef>
              <a:spcAft>
                <a:spcPts val="0"/>
              </a:spcAft>
              <a:buSzPct val="76000"/>
              <a:buNone/>
            </a:pPr>
            <a:endParaRPr sz="2500" dirty="0">
              <a:latin typeface="Century Gothic"/>
              <a:ea typeface="Century Gothic"/>
              <a:cs typeface="Century Gothic"/>
              <a:sym typeface="Century Gothic"/>
            </a:endParaRPr>
          </a:p>
          <a:p>
            <a:pPr marL="68580" lvl="0" indent="0" algn="l" rtl="0">
              <a:spcBef>
                <a:spcPts val="312"/>
              </a:spcBef>
              <a:spcAft>
                <a:spcPts val="0"/>
              </a:spcAft>
              <a:buSzPct val="76000"/>
              <a:buNone/>
            </a:pPr>
            <a:r>
              <a:rPr lang="en-GB" sz="2500" b="1" u="sng" dirty="0">
                <a:latin typeface="Century Gothic"/>
                <a:ea typeface="Century Gothic"/>
                <a:cs typeface="Century Gothic"/>
                <a:sym typeface="Century Gothic"/>
              </a:rPr>
              <a:t>Why is it important?</a:t>
            </a:r>
            <a:endParaRPr sz="2500" u="sng" dirty="0">
              <a:latin typeface="Century Gothic"/>
              <a:ea typeface="Century Gothic"/>
              <a:cs typeface="Century Gothic"/>
              <a:sym typeface="Century Gothic"/>
            </a:endParaRPr>
          </a:p>
          <a:p>
            <a:pPr marL="342900" lvl="0" indent="-274344" algn="l" rtl="0">
              <a:spcBef>
                <a:spcPts val="312"/>
              </a:spcBef>
              <a:spcAft>
                <a:spcPts val="0"/>
              </a:spcAft>
              <a:buSzPct val="76000"/>
              <a:buFont typeface="Arial"/>
              <a:buChar char="•"/>
            </a:pPr>
            <a:r>
              <a:rPr lang="en-GB" sz="2500" dirty="0">
                <a:latin typeface="Century Gothic"/>
                <a:ea typeface="Century Gothic"/>
                <a:cs typeface="Century Gothic"/>
                <a:sym typeface="Century Gothic"/>
              </a:rPr>
              <a:t>It gives children a secure base for later maths, like addition and multiplication.</a:t>
            </a:r>
            <a:endParaRPr dirty="0"/>
          </a:p>
          <a:p>
            <a:pPr marL="342900" lvl="0" indent="-274344" algn="l" rtl="0">
              <a:spcBef>
                <a:spcPts val="312"/>
              </a:spcBef>
              <a:spcAft>
                <a:spcPts val="0"/>
              </a:spcAft>
              <a:buSzPct val="76000"/>
              <a:buFont typeface="Arial"/>
              <a:buChar char="•"/>
            </a:pPr>
            <a:r>
              <a:rPr lang="en-GB" sz="2500" dirty="0">
                <a:latin typeface="Century Gothic"/>
                <a:ea typeface="Century Gothic"/>
                <a:cs typeface="Century Gothic"/>
                <a:sym typeface="Century Gothic"/>
              </a:rPr>
              <a:t>It helps prevent gaps in understanding.</a:t>
            </a:r>
            <a:endParaRPr dirty="0"/>
          </a:p>
          <a:p>
            <a:pPr marL="342900" lvl="0" indent="-274344" algn="l" rtl="0">
              <a:spcBef>
                <a:spcPts val="312"/>
              </a:spcBef>
              <a:spcAft>
                <a:spcPts val="0"/>
              </a:spcAft>
              <a:buSzPct val="76000"/>
              <a:buFont typeface="Arial"/>
              <a:buChar char="•"/>
            </a:pPr>
            <a:r>
              <a:rPr lang="en-GB" sz="2500" dirty="0">
                <a:latin typeface="Century Gothic"/>
                <a:ea typeface="Century Gothic"/>
                <a:cs typeface="Century Gothic"/>
                <a:sym typeface="Century Gothic"/>
              </a:rPr>
              <a:t>It makes maths fun and engaging.</a:t>
            </a:r>
            <a:endParaRPr dirty="0"/>
          </a:p>
          <a:p>
            <a:pPr marL="68580" lvl="0" indent="0" algn="l" rtl="0">
              <a:spcBef>
                <a:spcPts val="312"/>
              </a:spcBef>
              <a:spcAft>
                <a:spcPts val="0"/>
              </a:spcAft>
              <a:buSzPct val="76000"/>
              <a:buNone/>
            </a:pPr>
            <a:endParaRPr sz="2500" dirty="0">
              <a:latin typeface="Century Gothic"/>
              <a:ea typeface="Century Gothic"/>
              <a:cs typeface="Century Gothic"/>
              <a:sym typeface="Century Gothic"/>
            </a:endParaRPr>
          </a:p>
          <a:p>
            <a:pPr marL="68580" lvl="0" indent="0" algn="l" rtl="0">
              <a:spcBef>
                <a:spcPts val="312"/>
              </a:spcBef>
              <a:spcAft>
                <a:spcPts val="0"/>
              </a:spcAft>
              <a:buSzPct val="76000"/>
              <a:buNone/>
            </a:pPr>
            <a:r>
              <a:rPr lang="en-GB" sz="2500" b="1" u="sng" dirty="0">
                <a:latin typeface="Century Gothic"/>
                <a:ea typeface="Century Gothic"/>
                <a:cs typeface="Century Gothic"/>
                <a:sym typeface="Century Gothic"/>
              </a:rPr>
              <a:t>How can parents help?</a:t>
            </a:r>
            <a:endParaRPr sz="2500" u="sng" dirty="0">
              <a:latin typeface="Century Gothic"/>
              <a:ea typeface="Century Gothic"/>
              <a:cs typeface="Century Gothic"/>
              <a:sym typeface="Century Gothic"/>
            </a:endParaRPr>
          </a:p>
          <a:p>
            <a:pPr marL="342900" lvl="0" indent="-274344" algn="l" rtl="0">
              <a:spcBef>
                <a:spcPts val="312"/>
              </a:spcBef>
              <a:spcAft>
                <a:spcPts val="0"/>
              </a:spcAft>
              <a:buSzPct val="76000"/>
              <a:buFont typeface="Arial"/>
              <a:buChar char="•"/>
            </a:pPr>
            <a:r>
              <a:rPr lang="en-GB" sz="2500" dirty="0">
                <a:latin typeface="Century Gothic"/>
                <a:ea typeface="Century Gothic"/>
                <a:cs typeface="Century Gothic"/>
                <a:sym typeface="Century Gothic"/>
              </a:rPr>
              <a:t>Talk about numbers in everyday life.</a:t>
            </a:r>
            <a:endParaRPr dirty="0"/>
          </a:p>
          <a:p>
            <a:pPr marL="342900" lvl="0" indent="-274344" algn="l" rtl="0">
              <a:spcBef>
                <a:spcPts val="312"/>
              </a:spcBef>
              <a:spcAft>
                <a:spcPts val="0"/>
              </a:spcAft>
              <a:buSzPct val="76000"/>
              <a:buFont typeface="Arial"/>
              <a:buChar char="•"/>
            </a:pPr>
            <a:r>
              <a:rPr lang="en-GB" sz="2500" dirty="0">
                <a:latin typeface="Century Gothic"/>
                <a:ea typeface="Century Gothic"/>
                <a:cs typeface="Century Gothic"/>
                <a:sym typeface="Century Gothic"/>
              </a:rPr>
              <a:t>Play counting and number games.</a:t>
            </a:r>
            <a:endParaRPr dirty="0"/>
          </a:p>
          <a:p>
            <a:pPr marL="342900" lvl="0" indent="-274344" algn="l" rtl="0">
              <a:spcBef>
                <a:spcPts val="312"/>
              </a:spcBef>
              <a:spcAft>
                <a:spcPts val="0"/>
              </a:spcAft>
              <a:buSzPct val="76000"/>
              <a:buFont typeface="Arial"/>
              <a:buChar char="•"/>
            </a:pPr>
            <a:r>
              <a:rPr lang="en-GB" sz="2500" dirty="0">
                <a:latin typeface="Century Gothic"/>
                <a:ea typeface="Century Gothic"/>
                <a:cs typeface="Century Gothic"/>
                <a:sym typeface="Century Gothic"/>
              </a:rPr>
              <a:t>Encourage children to explain their thinking</a:t>
            </a:r>
            <a:endParaRPr dirty="0"/>
          </a:p>
          <a:p>
            <a:pPr marL="342900" lvl="0" indent="-201930" algn="l" rtl="0">
              <a:spcBef>
                <a:spcPts val="300"/>
              </a:spcBef>
              <a:spcAft>
                <a:spcPts val="0"/>
              </a:spcAft>
              <a:buSzPct val="76000"/>
              <a:buNone/>
            </a:pPr>
            <a:endParaRPr dirty="0"/>
          </a:p>
        </p:txBody>
      </p:sp>
      <p:pic>
        <p:nvPicPr>
          <p:cNvPr id="494" name="Google Shape;494;p17"/>
          <p:cNvPicPr preferRelativeResize="0"/>
          <p:nvPr/>
        </p:nvPicPr>
        <p:blipFill rotWithShape="1">
          <a:blip r:embed="rId3">
            <a:alphaModFix/>
          </a:blip>
          <a:srcRect/>
          <a:stretch/>
        </p:blipFill>
        <p:spPr>
          <a:xfrm>
            <a:off x="6239941" y="5404959"/>
            <a:ext cx="2448272" cy="1020939"/>
          </a:xfrm>
          <a:prstGeom prst="rect">
            <a:avLst/>
          </a:prstGeom>
          <a:noFill/>
          <a:ln>
            <a:noFill/>
          </a:ln>
        </p:spPr>
      </p:pic>
      <p:pic>
        <p:nvPicPr>
          <p:cNvPr id="495" name="Google Shape;495;p17"/>
          <p:cNvPicPr preferRelativeResize="0"/>
          <p:nvPr/>
        </p:nvPicPr>
        <p:blipFill rotWithShape="1">
          <a:blip r:embed="rId4">
            <a:alphaModFix/>
          </a:blip>
          <a:srcRect/>
          <a:stretch/>
        </p:blipFill>
        <p:spPr>
          <a:xfrm>
            <a:off x="7375351" y="4423884"/>
            <a:ext cx="1162050" cy="981075"/>
          </a:xfrm>
          <a:prstGeom prst="rect">
            <a:avLst/>
          </a:prstGeom>
          <a:noFill/>
          <a:ln>
            <a:noFill/>
          </a:ln>
        </p:spPr>
      </p:pic>
      <p:pic>
        <p:nvPicPr>
          <p:cNvPr id="496" name="Google Shape;496;p17"/>
          <p:cNvPicPr preferRelativeResize="0"/>
          <p:nvPr/>
        </p:nvPicPr>
        <p:blipFill rotWithShape="1">
          <a:blip r:embed="rId5">
            <a:alphaModFix/>
          </a:blip>
          <a:srcRect/>
          <a:stretch/>
        </p:blipFill>
        <p:spPr>
          <a:xfrm>
            <a:off x="5724128" y="4423884"/>
            <a:ext cx="1280838" cy="846227"/>
          </a:xfrm>
          <a:prstGeom prst="rect">
            <a:avLst/>
          </a:prstGeom>
          <a:noFill/>
          <a:ln>
            <a:noFill/>
          </a:ln>
        </p:spPr>
      </p:pic>
      <p:pic>
        <p:nvPicPr>
          <p:cNvPr id="497" name="Google Shape;497;p17" descr="Numbers - Free education icons"/>
          <p:cNvPicPr preferRelativeResize="0"/>
          <p:nvPr/>
        </p:nvPicPr>
        <p:blipFill rotWithShape="1">
          <a:blip r:embed="rId6">
            <a:alphaModFix/>
          </a:blip>
          <a:srcRect/>
          <a:stretch/>
        </p:blipFill>
        <p:spPr>
          <a:xfrm>
            <a:off x="372344" y="169395"/>
            <a:ext cx="1028395" cy="102839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18"/>
          <p:cNvSpPr txBox="1">
            <a:spLocks noGrp="1"/>
          </p:cNvSpPr>
          <p:nvPr>
            <p:ph type="title"/>
          </p:nvPr>
        </p:nvSpPr>
        <p:spPr>
          <a:xfrm>
            <a:off x="473518" y="704952"/>
            <a:ext cx="7024744" cy="685880"/>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chemeClr val="accent1"/>
              </a:buClr>
              <a:buSzPct val="100000"/>
              <a:buFont typeface="Century Gothic"/>
              <a:buNone/>
            </a:pPr>
            <a:r>
              <a:rPr lang="en-GB" b="1">
                <a:latin typeface="Century Gothic"/>
                <a:ea typeface="Century Gothic"/>
                <a:cs typeface="Century Gothic"/>
                <a:sym typeface="Century Gothic"/>
              </a:rPr>
              <a:t>Woodland Learning</a:t>
            </a:r>
            <a:endParaRPr/>
          </a:p>
        </p:txBody>
      </p:sp>
      <p:pic>
        <p:nvPicPr>
          <p:cNvPr id="503" name="Google Shape;503;p18"/>
          <p:cNvPicPr preferRelativeResize="0"/>
          <p:nvPr/>
        </p:nvPicPr>
        <p:blipFill rotWithShape="1">
          <a:blip r:embed="rId3">
            <a:alphaModFix/>
          </a:blip>
          <a:srcRect/>
          <a:stretch/>
        </p:blipFill>
        <p:spPr>
          <a:xfrm>
            <a:off x="3732426" y="4838252"/>
            <a:ext cx="2088232" cy="1489149"/>
          </a:xfrm>
          <a:prstGeom prst="rect">
            <a:avLst/>
          </a:prstGeom>
          <a:noFill/>
          <a:ln>
            <a:noFill/>
          </a:ln>
        </p:spPr>
      </p:pic>
      <p:pic>
        <p:nvPicPr>
          <p:cNvPr id="504" name="Google Shape;504;p18"/>
          <p:cNvPicPr preferRelativeResize="0"/>
          <p:nvPr/>
        </p:nvPicPr>
        <p:blipFill rotWithShape="1">
          <a:blip r:embed="rId4">
            <a:alphaModFix/>
          </a:blip>
          <a:srcRect/>
          <a:stretch/>
        </p:blipFill>
        <p:spPr>
          <a:xfrm>
            <a:off x="6372200" y="4809576"/>
            <a:ext cx="2432206" cy="1787776"/>
          </a:xfrm>
          <a:prstGeom prst="rect">
            <a:avLst/>
          </a:prstGeom>
          <a:noFill/>
          <a:ln>
            <a:noFill/>
          </a:ln>
        </p:spPr>
      </p:pic>
      <p:pic>
        <p:nvPicPr>
          <p:cNvPr id="505" name="Google Shape;505;p18" descr="What is Forest School? 6 Amazing Benefits &amp; Key Practises"/>
          <p:cNvPicPr preferRelativeResize="0"/>
          <p:nvPr/>
        </p:nvPicPr>
        <p:blipFill rotWithShape="1">
          <a:blip r:embed="rId5">
            <a:alphaModFix/>
          </a:blip>
          <a:srcRect/>
          <a:stretch/>
        </p:blipFill>
        <p:spPr>
          <a:xfrm>
            <a:off x="2987824" y="1556792"/>
            <a:ext cx="5665669" cy="2974104"/>
          </a:xfrm>
          <a:prstGeom prst="rect">
            <a:avLst/>
          </a:prstGeom>
          <a:noFill/>
          <a:ln>
            <a:noFill/>
          </a:ln>
        </p:spPr>
      </p:pic>
      <p:pic>
        <p:nvPicPr>
          <p:cNvPr id="506" name="Google Shape;506;p18" descr="https://lh7-rt.googleusercontent.com/slidesz/AGV_vUcgYHzgu5CASlrMg7C9N8NGxAKb7rG4EZmtGqOMm7CBRmoUkxSimLLVQYpgi9AxxsTldWQXINwgADgwoTmnW1GHQ-NHzF2cI8avKhye65OWq7WaPMaLt19y7y2TzkktHoaFxqOy_k_EAloINbwoOKXDHUbZhaTnQKPHp-Cu88p6GpirbQCrSN0=nw?key=nK2q1jAhyl6qwJwERyc_fg"/>
          <p:cNvPicPr preferRelativeResize="0"/>
          <p:nvPr/>
        </p:nvPicPr>
        <p:blipFill rotWithShape="1">
          <a:blip r:embed="rId6">
            <a:alphaModFix/>
          </a:blip>
          <a:srcRect/>
          <a:stretch/>
        </p:blipFill>
        <p:spPr>
          <a:xfrm>
            <a:off x="247083" y="2825873"/>
            <a:ext cx="2958902" cy="3771479"/>
          </a:xfrm>
          <a:prstGeom prst="rect">
            <a:avLst/>
          </a:prstGeom>
          <a:noFill/>
          <a:ln>
            <a:noFill/>
          </a:ln>
        </p:spPr>
      </p:pic>
      <p:pic>
        <p:nvPicPr>
          <p:cNvPr id="507" name="Google Shape;507;p18"/>
          <p:cNvPicPr preferRelativeResize="0"/>
          <p:nvPr/>
        </p:nvPicPr>
        <p:blipFill rotWithShape="1">
          <a:blip r:embed="rId7">
            <a:alphaModFix/>
          </a:blip>
          <a:srcRect/>
          <a:stretch/>
        </p:blipFill>
        <p:spPr>
          <a:xfrm>
            <a:off x="7540302" y="155215"/>
            <a:ext cx="1264104" cy="1207130"/>
          </a:xfrm>
          <a:prstGeom prst="rect">
            <a:avLst/>
          </a:prstGeom>
          <a:noFill/>
          <a:ln>
            <a:noFill/>
          </a:ln>
        </p:spPr>
      </p:pic>
      <p:pic>
        <p:nvPicPr>
          <p:cNvPr id="508" name="Google Shape;508;p18" descr="Woodland - Free nature icons"/>
          <p:cNvPicPr preferRelativeResize="0"/>
          <p:nvPr/>
        </p:nvPicPr>
        <p:blipFill rotWithShape="1">
          <a:blip r:embed="rId8">
            <a:alphaModFix/>
          </a:blip>
          <a:srcRect/>
          <a:stretch/>
        </p:blipFill>
        <p:spPr>
          <a:xfrm>
            <a:off x="373924" y="126728"/>
            <a:ext cx="1264104" cy="126410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19"/>
          <p:cNvSpPr txBox="1">
            <a:spLocks noGrp="1"/>
          </p:cNvSpPr>
          <p:nvPr>
            <p:ph type="title"/>
          </p:nvPr>
        </p:nvSpPr>
        <p:spPr>
          <a:xfrm>
            <a:off x="1043608" y="836712"/>
            <a:ext cx="7024744" cy="613872"/>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chemeClr val="accent1"/>
              </a:buClr>
              <a:buSzPct val="100000"/>
              <a:buFont typeface="Century Gothic"/>
              <a:buNone/>
            </a:pPr>
            <a:r>
              <a:rPr lang="en-GB" b="1">
                <a:latin typeface="Century Gothic"/>
                <a:ea typeface="Century Gothic"/>
                <a:cs typeface="Century Gothic"/>
                <a:sym typeface="Century Gothic"/>
              </a:rPr>
              <a:t>Woodland Learning Dates</a:t>
            </a:r>
            <a:endParaRPr/>
          </a:p>
        </p:txBody>
      </p:sp>
      <p:sp>
        <p:nvSpPr>
          <p:cNvPr id="514" name="Google Shape;514;p19"/>
          <p:cNvSpPr txBox="1"/>
          <p:nvPr/>
        </p:nvSpPr>
        <p:spPr>
          <a:xfrm>
            <a:off x="811856" y="1595701"/>
            <a:ext cx="7416824" cy="31393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omic Sans MS"/>
                <a:ea typeface="Comic Sans MS"/>
                <a:cs typeface="Comic Sans MS"/>
                <a:sym typeface="Comic Sans MS"/>
              </a:rPr>
              <a:t>Cherry Class – Autumn Term</a:t>
            </a:r>
            <a:endParaRPr/>
          </a:p>
          <a:p>
            <a:pPr marL="0" marR="0" lvl="0" indent="0" algn="l" rtl="0">
              <a:spcBef>
                <a:spcPts val="0"/>
              </a:spcBef>
              <a:spcAft>
                <a:spcPts val="0"/>
              </a:spcAft>
              <a:buNone/>
            </a:pPr>
            <a:endParaRPr sz="1800" b="1">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endParaRPr sz="1800">
              <a:solidFill>
                <a:schemeClr val="dk1"/>
              </a:solidFill>
              <a:latin typeface="Comic Sans MS"/>
              <a:ea typeface="Comic Sans MS"/>
              <a:cs typeface="Comic Sans MS"/>
              <a:sym typeface="Comic Sans MS"/>
            </a:endParaRPr>
          </a:p>
          <a:p>
            <a:pPr marL="0" marR="0" lvl="0" indent="0" algn="l" rtl="0">
              <a:spcBef>
                <a:spcPts val="0"/>
              </a:spcBef>
              <a:spcAft>
                <a:spcPts val="0"/>
              </a:spcAft>
              <a:buNone/>
            </a:pPr>
            <a:r>
              <a:rPr lang="en-GB" sz="1800">
                <a:solidFill>
                  <a:schemeClr val="dk1"/>
                </a:solidFill>
                <a:latin typeface="Comic Sans MS"/>
                <a:ea typeface="Comic Sans MS"/>
                <a:cs typeface="Comic Sans MS"/>
                <a:sym typeface="Comic Sans MS"/>
              </a:rPr>
              <a:t>Willow Class – Autumn Term</a:t>
            </a:r>
            <a:endParaRPr/>
          </a:p>
          <a:p>
            <a:pPr marL="0" marR="0" lvl="0" indent="0" algn="l" rtl="0">
              <a:spcBef>
                <a:spcPts val="0"/>
              </a:spcBef>
              <a:spcAft>
                <a:spcPts val="0"/>
              </a:spcAft>
              <a:buNone/>
            </a:pPr>
            <a:endParaRPr sz="1800">
              <a:solidFill>
                <a:schemeClr val="dk1"/>
              </a:solidFill>
              <a:latin typeface="Comic Sans MS"/>
              <a:ea typeface="Comic Sans MS"/>
              <a:cs typeface="Comic Sans MS"/>
              <a:sym typeface="Comic Sans MS"/>
            </a:endParaRPr>
          </a:p>
        </p:txBody>
      </p:sp>
      <p:pic>
        <p:nvPicPr>
          <p:cNvPr id="515" name="Google Shape;515;p19"/>
          <p:cNvPicPr preferRelativeResize="0"/>
          <p:nvPr/>
        </p:nvPicPr>
        <p:blipFill rotWithShape="1">
          <a:blip r:embed="rId3">
            <a:alphaModFix/>
          </a:blip>
          <a:srcRect b="7268"/>
          <a:stretch/>
        </p:blipFill>
        <p:spPr>
          <a:xfrm>
            <a:off x="6804248" y="4735022"/>
            <a:ext cx="2013186" cy="2016224"/>
          </a:xfrm>
          <a:prstGeom prst="rect">
            <a:avLst/>
          </a:prstGeom>
          <a:noFill/>
          <a:ln>
            <a:noFill/>
          </a:ln>
        </p:spPr>
      </p:pic>
      <p:pic>
        <p:nvPicPr>
          <p:cNvPr id="516" name="Google Shape;516;p19"/>
          <p:cNvPicPr preferRelativeResize="0"/>
          <p:nvPr/>
        </p:nvPicPr>
        <p:blipFill rotWithShape="1">
          <a:blip r:embed="rId4">
            <a:alphaModFix/>
          </a:blip>
          <a:srcRect/>
          <a:stretch/>
        </p:blipFill>
        <p:spPr>
          <a:xfrm>
            <a:off x="7524328" y="164105"/>
            <a:ext cx="1408705" cy="1345214"/>
          </a:xfrm>
          <a:prstGeom prst="rect">
            <a:avLst/>
          </a:prstGeom>
          <a:noFill/>
          <a:ln>
            <a:noFill/>
          </a:ln>
        </p:spPr>
      </p:pic>
      <p:pic>
        <p:nvPicPr>
          <p:cNvPr id="517" name="Google Shape;517;p19" descr="Woodland - Free nature icons"/>
          <p:cNvPicPr preferRelativeResize="0"/>
          <p:nvPr/>
        </p:nvPicPr>
        <p:blipFill rotWithShape="1">
          <a:blip r:embed="rId5">
            <a:alphaModFix/>
          </a:blip>
          <a:srcRect/>
          <a:stretch/>
        </p:blipFill>
        <p:spPr>
          <a:xfrm>
            <a:off x="373924" y="126728"/>
            <a:ext cx="1264104" cy="1264104"/>
          </a:xfrm>
          <a:prstGeom prst="rect">
            <a:avLst/>
          </a:prstGeom>
          <a:noFill/>
          <a:ln>
            <a:noFill/>
          </a:ln>
        </p:spPr>
      </p:pic>
      <p:pic>
        <p:nvPicPr>
          <p:cNvPr id="518" name="Google Shape;518;p19"/>
          <p:cNvPicPr preferRelativeResize="0"/>
          <p:nvPr/>
        </p:nvPicPr>
        <p:blipFill rotWithShape="1">
          <a:blip r:embed="rId6">
            <a:alphaModFix/>
          </a:blip>
          <a:srcRect/>
          <a:stretch/>
        </p:blipFill>
        <p:spPr>
          <a:xfrm>
            <a:off x="1259632" y="2050491"/>
            <a:ext cx="2835485" cy="1903543"/>
          </a:xfrm>
          <a:prstGeom prst="rect">
            <a:avLst/>
          </a:prstGeom>
          <a:noFill/>
          <a:ln>
            <a:noFill/>
          </a:ln>
        </p:spPr>
      </p:pic>
      <p:pic>
        <p:nvPicPr>
          <p:cNvPr id="519" name="Google Shape;519;p19"/>
          <p:cNvPicPr preferRelativeResize="0"/>
          <p:nvPr/>
        </p:nvPicPr>
        <p:blipFill rotWithShape="1">
          <a:blip r:embed="rId7">
            <a:alphaModFix/>
          </a:blip>
          <a:srcRect/>
          <a:stretch/>
        </p:blipFill>
        <p:spPr>
          <a:xfrm>
            <a:off x="4497347" y="1990731"/>
            <a:ext cx="2921143" cy="1582286"/>
          </a:xfrm>
          <a:prstGeom prst="rect">
            <a:avLst/>
          </a:prstGeom>
          <a:noFill/>
          <a:ln>
            <a:noFill/>
          </a:ln>
        </p:spPr>
      </p:pic>
      <p:pic>
        <p:nvPicPr>
          <p:cNvPr id="520" name="Google Shape;520;p19"/>
          <p:cNvPicPr preferRelativeResize="0"/>
          <p:nvPr/>
        </p:nvPicPr>
        <p:blipFill rotWithShape="1">
          <a:blip r:embed="rId8">
            <a:alphaModFix/>
          </a:blip>
          <a:srcRect/>
          <a:stretch/>
        </p:blipFill>
        <p:spPr>
          <a:xfrm>
            <a:off x="1587890" y="4596746"/>
            <a:ext cx="2448272" cy="1224136"/>
          </a:xfrm>
          <a:prstGeom prst="rect">
            <a:avLst/>
          </a:prstGeom>
          <a:noFill/>
          <a:ln>
            <a:noFill/>
          </a:ln>
        </p:spPr>
      </p:pic>
      <p:pic>
        <p:nvPicPr>
          <p:cNvPr id="521" name="Google Shape;521;p19"/>
          <p:cNvPicPr preferRelativeResize="0"/>
          <p:nvPr/>
        </p:nvPicPr>
        <p:blipFill rotWithShape="1">
          <a:blip r:embed="rId9">
            <a:alphaModFix/>
          </a:blip>
          <a:srcRect/>
          <a:stretch/>
        </p:blipFill>
        <p:spPr>
          <a:xfrm>
            <a:off x="4624916" y="4611629"/>
            <a:ext cx="2385810" cy="1304423"/>
          </a:xfrm>
          <a:prstGeom prst="rect">
            <a:avLst/>
          </a:prstGeom>
          <a:noFill/>
          <a:ln>
            <a:noFill/>
          </a:ln>
        </p:spPr>
      </p:pic>
      <p:sp>
        <p:nvSpPr>
          <p:cNvPr id="522" name="Google Shape;522;p19"/>
          <p:cNvSpPr/>
          <p:nvPr/>
        </p:nvSpPr>
        <p:spPr>
          <a:xfrm>
            <a:off x="277456" y="5661050"/>
            <a:ext cx="2232247" cy="1121400"/>
          </a:xfrm>
          <a:prstGeom prst="wave">
            <a:avLst>
              <a:gd name="adj1" fmla="val 12500"/>
              <a:gd name="adj2" fmla="val 0"/>
            </a:avLst>
          </a:prstGeom>
          <a:solidFill>
            <a:schemeClr val="accent1"/>
          </a:solidFill>
          <a:ln w="15875" cap="flat" cmpd="sng">
            <a:solidFill>
              <a:srgbClr val="6C9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23" name="Google Shape;523;p19"/>
          <p:cNvSpPr txBox="1"/>
          <p:nvPr/>
        </p:nvSpPr>
        <p:spPr>
          <a:xfrm>
            <a:off x="409320" y="5916052"/>
            <a:ext cx="201622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a:solidFill>
                  <a:schemeClr val="dk1"/>
                </a:solidFill>
                <a:latin typeface="Century Gothic"/>
                <a:ea typeface="Century Gothic"/>
                <a:cs typeface="Century Gothic"/>
                <a:sym typeface="Century Gothic"/>
              </a:rPr>
              <a:t>Find me on the Class Page!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20"/>
          <p:cNvSpPr txBox="1">
            <a:spLocks noGrp="1"/>
          </p:cNvSpPr>
          <p:nvPr>
            <p:ph type="title"/>
          </p:nvPr>
        </p:nvSpPr>
        <p:spPr>
          <a:xfrm>
            <a:off x="1691680" y="574826"/>
            <a:ext cx="3096344" cy="765941"/>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accent1"/>
              </a:buClr>
              <a:buSzPts val="3200"/>
              <a:buFont typeface="Century Gothic"/>
              <a:buNone/>
            </a:pPr>
            <a:r>
              <a:rPr lang="en-GB" sz="3200" b="1">
                <a:latin typeface="Century Gothic"/>
                <a:ea typeface="Century Gothic"/>
                <a:cs typeface="Century Gothic"/>
                <a:sym typeface="Century Gothic"/>
              </a:rPr>
              <a:t>Reminders…</a:t>
            </a:r>
            <a:endParaRPr/>
          </a:p>
        </p:txBody>
      </p:sp>
      <p:sp>
        <p:nvSpPr>
          <p:cNvPr id="529" name="Google Shape;529;p20"/>
          <p:cNvSpPr txBox="1">
            <a:spLocks noGrp="1"/>
          </p:cNvSpPr>
          <p:nvPr>
            <p:ph type="body" idx="1"/>
          </p:nvPr>
        </p:nvSpPr>
        <p:spPr>
          <a:xfrm>
            <a:off x="1043492" y="1556792"/>
            <a:ext cx="6777317" cy="4275837"/>
          </a:xfrm>
          <a:prstGeom prst="rect">
            <a:avLst/>
          </a:prstGeom>
          <a:noFill/>
          <a:ln>
            <a:noFill/>
          </a:ln>
        </p:spPr>
        <p:txBody>
          <a:bodyPr spcFirstLastPara="1" wrap="square" lIns="91425" tIns="45700" rIns="91425" bIns="45700" anchor="t" anchorCtr="0">
            <a:normAutofit/>
          </a:bodyPr>
          <a:lstStyle/>
          <a:p>
            <a:pPr marL="342900" lvl="0" indent="-274320" algn="l" rtl="0">
              <a:spcBef>
                <a:spcPts val="0"/>
              </a:spcBef>
              <a:spcAft>
                <a:spcPts val="0"/>
              </a:spcAft>
              <a:buSzPts val="1292"/>
              <a:buChar char="🞇"/>
            </a:pPr>
            <a:r>
              <a:rPr lang="en-GB" sz="1700">
                <a:latin typeface="Century Gothic"/>
                <a:ea typeface="Century Gothic"/>
                <a:cs typeface="Century Gothic"/>
                <a:sym typeface="Century Gothic"/>
              </a:rPr>
              <a:t>Only one small key ring on book bags please (no rucksacks)</a:t>
            </a:r>
            <a:endParaRPr/>
          </a:p>
          <a:p>
            <a:pPr marL="342900" lvl="0" indent="-274320" algn="l" rtl="0">
              <a:spcBef>
                <a:spcPts val="340"/>
              </a:spcBef>
              <a:spcAft>
                <a:spcPts val="0"/>
              </a:spcAft>
              <a:buSzPts val="1292"/>
              <a:buChar char="🞇"/>
            </a:pPr>
            <a:r>
              <a:rPr lang="en-GB" sz="1700">
                <a:latin typeface="Century Gothic"/>
                <a:ea typeface="Century Gothic"/>
                <a:cs typeface="Century Gothic"/>
                <a:sym typeface="Century Gothic"/>
              </a:rPr>
              <a:t>Toys to be left at home (unless there is an agreement with the class teacher to help with transition from home).</a:t>
            </a:r>
            <a:endParaRPr/>
          </a:p>
          <a:p>
            <a:pPr marL="342900" lvl="0" indent="-274320" algn="l" rtl="0">
              <a:spcBef>
                <a:spcPts val="340"/>
              </a:spcBef>
              <a:spcAft>
                <a:spcPts val="0"/>
              </a:spcAft>
              <a:buSzPts val="1292"/>
              <a:buChar char="🞇"/>
            </a:pPr>
            <a:r>
              <a:rPr lang="en-GB" sz="1700">
                <a:latin typeface="Century Gothic"/>
                <a:ea typeface="Century Gothic"/>
                <a:cs typeface="Century Gothic"/>
                <a:sym typeface="Century Gothic"/>
              </a:rPr>
              <a:t>Please name wellies, clothing and water bottles so that we can get them back to you. </a:t>
            </a:r>
            <a:endParaRPr/>
          </a:p>
          <a:p>
            <a:pPr marL="342900" lvl="0" indent="-274320" algn="l" rtl="0">
              <a:spcBef>
                <a:spcPts val="340"/>
              </a:spcBef>
              <a:spcAft>
                <a:spcPts val="0"/>
              </a:spcAft>
              <a:buSzPts val="1292"/>
              <a:buChar char="🞇"/>
            </a:pPr>
            <a:r>
              <a:rPr lang="en-GB" sz="1700">
                <a:latin typeface="Century Gothic"/>
                <a:ea typeface="Century Gothic"/>
                <a:cs typeface="Century Gothic"/>
                <a:sym typeface="Century Gothic"/>
              </a:rPr>
              <a:t>Correct uniform to be worn each day including socks and shoes.</a:t>
            </a:r>
            <a:endParaRPr/>
          </a:p>
          <a:p>
            <a:pPr marL="342900" lvl="0" indent="-274320" algn="l" rtl="0">
              <a:spcBef>
                <a:spcPts val="340"/>
              </a:spcBef>
              <a:spcAft>
                <a:spcPts val="0"/>
              </a:spcAft>
              <a:buSzPts val="1292"/>
              <a:buChar char="🞇"/>
            </a:pPr>
            <a:r>
              <a:rPr lang="en-GB" sz="1700">
                <a:latin typeface="Century Gothic"/>
                <a:ea typeface="Century Gothic"/>
                <a:cs typeface="Century Gothic"/>
                <a:sym typeface="Century Gothic"/>
              </a:rPr>
              <a:t>Collect and drop off your child at the outside door to their classroom daily.</a:t>
            </a:r>
            <a:endParaRPr/>
          </a:p>
          <a:p>
            <a:pPr marL="342900" lvl="0" indent="-274320" algn="l" rtl="0">
              <a:spcBef>
                <a:spcPts val="340"/>
              </a:spcBef>
              <a:spcAft>
                <a:spcPts val="0"/>
              </a:spcAft>
              <a:buSzPts val="1292"/>
              <a:buChar char="🞇"/>
            </a:pPr>
            <a:r>
              <a:rPr lang="en-GB" sz="1700">
                <a:latin typeface="Century Gothic"/>
                <a:ea typeface="Century Gothic"/>
                <a:cs typeface="Century Gothic"/>
                <a:sym typeface="Century Gothic"/>
              </a:rPr>
              <a:t>Messages can be left with the person on the gate in the morning. </a:t>
            </a:r>
            <a:endParaRPr/>
          </a:p>
          <a:p>
            <a:pPr marL="342900" lvl="0" indent="-274320" algn="l" rtl="0">
              <a:spcBef>
                <a:spcPts val="340"/>
              </a:spcBef>
              <a:spcAft>
                <a:spcPts val="0"/>
              </a:spcAft>
              <a:buSzPts val="1292"/>
              <a:buChar char="🞇"/>
            </a:pPr>
            <a:r>
              <a:rPr lang="en-GB" sz="1700">
                <a:latin typeface="Century Gothic"/>
                <a:ea typeface="Century Gothic"/>
                <a:cs typeface="Century Gothic"/>
                <a:sym typeface="Century Gothic"/>
              </a:rPr>
              <a:t>Please let us know if someone different is collecting your child. Please email if there is a regular person collecting them. We will always ring you to ask if we haven’t been informed. </a:t>
            </a:r>
            <a:endParaRPr/>
          </a:p>
          <a:p>
            <a:pPr marL="68580" lvl="0" indent="0" algn="l" rtl="0">
              <a:spcBef>
                <a:spcPts val="340"/>
              </a:spcBef>
              <a:spcAft>
                <a:spcPts val="0"/>
              </a:spcAft>
              <a:buSzPts val="1292"/>
              <a:buNone/>
            </a:pPr>
            <a:endParaRPr sz="1700">
              <a:latin typeface="Century Gothic"/>
              <a:ea typeface="Century Gothic"/>
              <a:cs typeface="Century Gothic"/>
              <a:sym typeface="Century Gothic"/>
            </a:endParaRPr>
          </a:p>
          <a:p>
            <a:pPr marL="342900" lvl="0" indent="-187452" algn="l" rtl="0">
              <a:spcBef>
                <a:spcPts val="360"/>
              </a:spcBef>
              <a:spcAft>
                <a:spcPts val="0"/>
              </a:spcAft>
              <a:buSzPts val="1368"/>
              <a:buNone/>
            </a:pPr>
            <a:endParaRPr sz="1800">
              <a:latin typeface="Comic Sans MS"/>
              <a:ea typeface="Comic Sans MS"/>
              <a:cs typeface="Comic Sans MS"/>
              <a:sym typeface="Comic Sans MS"/>
            </a:endParaRPr>
          </a:p>
        </p:txBody>
      </p:sp>
      <p:pic>
        <p:nvPicPr>
          <p:cNvPr id="530" name="Google Shape;530;p20" descr="Ringing green notification bell icon for alerts and reminders 72964210  Vector Art at Vecteezy"/>
          <p:cNvPicPr preferRelativeResize="0"/>
          <p:nvPr/>
        </p:nvPicPr>
        <p:blipFill rotWithShape="1">
          <a:blip r:embed="rId3">
            <a:alphaModFix/>
          </a:blip>
          <a:srcRect/>
          <a:stretch/>
        </p:blipFill>
        <p:spPr>
          <a:xfrm>
            <a:off x="251520" y="87288"/>
            <a:ext cx="1332808" cy="150420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21"/>
          <p:cNvSpPr txBox="1">
            <a:spLocks noGrp="1"/>
          </p:cNvSpPr>
          <p:nvPr>
            <p:ph type="title"/>
          </p:nvPr>
        </p:nvSpPr>
        <p:spPr>
          <a:xfrm>
            <a:off x="683568" y="332656"/>
            <a:ext cx="7024744" cy="11430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accent1"/>
              </a:buClr>
              <a:buSzPts val="4000"/>
              <a:buFont typeface="Century Gothic"/>
              <a:buNone/>
            </a:pPr>
            <a:r>
              <a:rPr lang="en-GB" b="1">
                <a:latin typeface="Century Gothic"/>
                <a:ea typeface="Century Gothic"/>
                <a:cs typeface="Century Gothic"/>
                <a:sym typeface="Century Gothic"/>
              </a:rPr>
              <a:t>Keeping Up-to-Date</a:t>
            </a:r>
            <a:endParaRPr/>
          </a:p>
        </p:txBody>
      </p:sp>
      <p:sp>
        <p:nvSpPr>
          <p:cNvPr id="536" name="Google Shape;536;p21"/>
          <p:cNvSpPr txBox="1"/>
          <p:nvPr/>
        </p:nvSpPr>
        <p:spPr>
          <a:xfrm>
            <a:off x="827584" y="1628800"/>
            <a:ext cx="7416824" cy="31700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b="1">
                <a:solidFill>
                  <a:schemeClr val="dk1"/>
                </a:solidFill>
                <a:latin typeface="Century Gothic"/>
                <a:ea typeface="Century Gothic"/>
                <a:cs typeface="Century Gothic"/>
                <a:sym typeface="Century Gothic"/>
              </a:rPr>
              <a:t>Remember to check…</a:t>
            </a:r>
            <a:endParaRPr/>
          </a:p>
          <a:p>
            <a:pPr marL="0" marR="0" lvl="0" indent="0" algn="l" rtl="0">
              <a:spcBef>
                <a:spcPts val="0"/>
              </a:spcBef>
              <a:spcAft>
                <a:spcPts val="0"/>
              </a:spcAft>
              <a:buNone/>
            </a:pPr>
            <a:endParaRPr sz="2000" b="1">
              <a:solidFill>
                <a:schemeClr val="dk1"/>
              </a:solidFill>
              <a:latin typeface="Century Gothic"/>
              <a:ea typeface="Century Gothic"/>
              <a:cs typeface="Century Gothic"/>
              <a:sym typeface="Century Gothic"/>
            </a:endParaRPr>
          </a:p>
          <a:p>
            <a:pPr marL="285750" marR="0" lvl="0" indent="-285750" algn="l" rtl="0">
              <a:spcBef>
                <a:spcPts val="0"/>
              </a:spcBef>
              <a:spcAft>
                <a:spcPts val="0"/>
              </a:spcAft>
              <a:buClr>
                <a:schemeClr val="dk1"/>
              </a:buClr>
              <a:buSzPts val="2000"/>
              <a:buFont typeface="Arial"/>
              <a:buChar char="•"/>
            </a:pPr>
            <a:r>
              <a:rPr lang="en-GB" sz="2000">
                <a:solidFill>
                  <a:schemeClr val="dk1"/>
                </a:solidFill>
                <a:latin typeface="Century Gothic"/>
                <a:ea typeface="Century Gothic"/>
                <a:cs typeface="Century Gothic"/>
                <a:sym typeface="Century Gothic"/>
              </a:rPr>
              <a:t>Google Classroom</a:t>
            </a:r>
            <a:endParaRPr/>
          </a:p>
          <a:p>
            <a:pPr marL="0" marR="0" lvl="0" indent="0" algn="l" rtl="0">
              <a:spcBef>
                <a:spcPts val="0"/>
              </a:spcBef>
              <a:spcAft>
                <a:spcPts val="0"/>
              </a:spcAft>
              <a:buNone/>
            </a:pPr>
            <a:endParaRPr sz="2000">
              <a:solidFill>
                <a:schemeClr val="dk1"/>
              </a:solidFill>
              <a:latin typeface="Century Gothic"/>
              <a:ea typeface="Century Gothic"/>
              <a:cs typeface="Century Gothic"/>
              <a:sym typeface="Century Gothic"/>
            </a:endParaRPr>
          </a:p>
          <a:p>
            <a:pPr marL="285750" marR="0" lvl="0" indent="-285750" algn="l" rtl="0">
              <a:spcBef>
                <a:spcPts val="0"/>
              </a:spcBef>
              <a:spcAft>
                <a:spcPts val="0"/>
              </a:spcAft>
              <a:buClr>
                <a:schemeClr val="dk1"/>
              </a:buClr>
              <a:buSzPts val="2000"/>
              <a:buFont typeface="Arial"/>
              <a:buChar char="•"/>
            </a:pPr>
            <a:r>
              <a:rPr lang="en-GB" sz="2000">
                <a:solidFill>
                  <a:schemeClr val="dk1"/>
                </a:solidFill>
                <a:latin typeface="Century Gothic"/>
                <a:ea typeface="Century Gothic"/>
                <a:cs typeface="Century Gothic"/>
                <a:sym typeface="Century Gothic"/>
              </a:rPr>
              <a:t>The school website and the ‘Up to the Minute’</a:t>
            </a:r>
            <a:endParaRPr/>
          </a:p>
          <a:p>
            <a:pPr marL="285750" marR="0" lvl="0" indent="-158750" algn="l" rtl="0">
              <a:spcBef>
                <a:spcPts val="0"/>
              </a:spcBef>
              <a:spcAft>
                <a:spcPts val="0"/>
              </a:spcAft>
              <a:buClr>
                <a:schemeClr val="dk1"/>
              </a:buClr>
              <a:buSzPts val="2000"/>
              <a:buFont typeface="Arial"/>
              <a:buNone/>
            </a:pPr>
            <a:endParaRPr sz="2000">
              <a:solidFill>
                <a:schemeClr val="dk1"/>
              </a:solidFill>
              <a:latin typeface="Century Gothic"/>
              <a:ea typeface="Century Gothic"/>
              <a:cs typeface="Century Gothic"/>
              <a:sym typeface="Century Gothic"/>
            </a:endParaRPr>
          </a:p>
          <a:p>
            <a:pPr marL="285750" marR="0" lvl="0" indent="-285750" algn="l" rtl="0">
              <a:spcBef>
                <a:spcPts val="0"/>
              </a:spcBef>
              <a:spcAft>
                <a:spcPts val="0"/>
              </a:spcAft>
              <a:buClr>
                <a:schemeClr val="dk1"/>
              </a:buClr>
              <a:buSzPts val="2000"/>
              <a:buFont typeface="Arial"/>
              <a:buChar char="•"/>
            </a:pPr>
            <a:r>
              <a:rPr lang="en-GB" sz="2000">
                <a:solidFill>
                  <a:schemeClr val="dk1"/>
                </a:solidFill>
                <a:latin typeface="Century Gothic"/>
                <a:ea typeface="Century Gothic"/>
                <a:cs typeface="Century Gothic"/>
                <a:sym typeface="Century Gothic"/>
              </a:rPr>
              <a:t>Class Page – You will find our Termly Topic Web and other important information.</a:t>
            </a:r>
            <a:endParaRPr/>
          </a:p>
          <a:p>
            <a:pPr marL="0" marR="0" lvl="0" indent="0" algn="l" rtl="0">
              <a:spcBef>
                <a:spcPts val="0"/>
              </a:spcBef>
              <a:spcAft>
                <a:spcPts val="0"/>
              </a:spcAft>
              <a:buNone/>
            </a:pPr>
            <a:endParaRPr sz="2000">
              <a:solidFill>
                <a:schemeClr val="dk1"/>
              </a:solidFill>
              <a:latin typeface="Century Gothic"/>
              <a:ea typeface="Century Gothic"/>
              <a:cs typeface="Century Gothic"/>
              <a:sym typeface="Century Gothic"/>
            </a:endParaRPr>
          </a:p>
          <a:p>
            <a:pPr marL="285750" marR="0" lvl="0" indent="-285750" algn="l" rtl="0">
              <a:spcBef>
                <a:spcPts val="0"/>
              </a:spcBef>
              <a:spcAft>
                <a:spcPts val="0"/>
              </a:spcAft>
              <a:buClr>
                <a:schemeClr val="dk1"/>
              </a:buClr>
              <a:buSzPts val="2000"/>
              <a:buFont typeface="Arial"/>
              <a:buChar char="•"/>
            </a:pPr>
            <a:r>
              <a:rPr lang="en-GB" sz="2000">
                <a:solidFill>
                  <a:schemeClr val="dk1"/>
                </a:solidFill>
                <a:latin typeface="Century Gothic"/>
                <a:ea typeface="Century Gothic"/>
                <a:cs typeface="Century Gothic"/>
                <a:sym typeface="Century Gothic"/>
              </a:rPr>
              <a:t>Book bags – check for letters and forms to complete</a:t>
            </a:r>
            <a:endParaRPr/>
          </a:p>
        </p:txBody>
      </p:sp>
      <p:pic>
        <p:nvPicPr>
          <p:cNvPr id="537" name="Google Shape;537;p21"/>
          <p:cNvPicPr preferRelativeResize="0"/>
          <p:nvPr/>
        </p:nvPicPr>
        <p:blipFill rotWithShape="1">
          <a:blip r:embed="rId3">
            <a:alphaModFix/>
          </a:blip>
          <a:srcRect/>
          <a:stretch/>
        </p:blipFill>
        <p:spPr>
          <a:xfrm>
            <a:off x="6804248" y="7925"/>
            <a:ext cx="1992550" cy="1902745"/>
          </a:xfrm>
          <a:prstGeom prst="rect">
            <a:avLst/>
          </a:prstGeom>
          <a:noFill/>
          <a:ln>
            <a:noFill/>
          </a:ln>
        </p:spPr>
      </p:pic>
      <p:pic>
        <p:nvPicPr>
          <p:cNvPr id="538" name="Google Shape;538;p21" descr="Appointment, Calendar, Date Icon. Green Vector Sketch Stock Vector - Illustration of reminder, badge: 243330702"/>
          <p:cNvPicPr preferRelativeResize="0"/>
          <p:nvPr/>
        </p:nvPicPr>
        <p:blipFill rotWithShape="1">
          <a:blip r:embed="rId4">
            <a:alphaModFix/>
          </a:blip>
          <a:srcRect/>
          <a:stretch/>
        </p:blipFill>
        <p:spPr>
          <a:xfrm>
            <a:off x="134385" y="138949"/>
            <a:ext cx="1530414" cy="153041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22"/>
          <p:cNvSpPr txBox="1">
            <a:spLocks noGrp="1"/>
          </p:cNvSpPr>
          <p:nvPr>
            <p:ph type="title"/>
          </p:nvPr>
        </p:nvSpPr>
        <p:spPr>
          <a:xfrm>
            <a:off x="1187624" y="1484784"/>
            <a:ext cx="7128792" cy="4176464"/>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accent1"/>
              </a:buClr>
              <a:buSzPts val="4000"/>
              <a:buFont typeface="Comic Sans MS"/>
              <a:buNone/>
            </a:pPr>
            <a:br>
              <a:rPr lang="en-GB" b="1">
                <a:latin typeface="Comic Sans MS"/>
                <a:ea typeface="Comic Sans MS"/>
                <a:cs typeface="Comic Sans MS"/>
                <a:sym typeface="Comic Sans MS"/>
              </a:rPr>
            </a:br>
            <a:br>
              <a:rPr lang="en-GB" b="1">
                <a:latin typeface="Comic Sans MS"/>
                <a:ea typeface="Comic Sans MS"/>
                <a:cs typeface="Comic Sans MS"/>
                <a:sym typeface="Comic Sans MS"/>
              </a:rPr>
            </a:br>
            <a:br>
              <a:rPr lang="en-GB" b="1">
                <a:latin typeface="Comic Sans MS"/>
                <a:ea typeface="Comic Sans MS"/>
                <a:cs typeface="Comic Sans MS"/>
                <a:sym typeface="Comic Sans MS"/>
              </a:rPr>
            </a:br>
            <a:br>
              <a:rPr lang="en-GB" b="1">
                <a:latin typeface="Comic Sans MS"/>
                <a:ea typeface="Comic Sans MS"/>
                <a:cs typeface="Comic Sans MS"/>
                <a:sym typeface="Comic Sans MS"/>
              </a:rPr>
            </a:br>
            <a:br>
              <a:rPr lang="en-GB" b="1">
                <a:latin typeface="Comic Sans MS"/>
                <a:ea typeface="Comic Sans MS"/>
                <a:cs typeface="Comic Sans MS"/>
                <a:sym typeface="Comic Sans MS"/>
              </a:rPr>
            </a:br>
            <a:br>
              <a:rPr lang="en-GB" b="1">
                <a:latin typeface="Comic Sans MS"/>
                <a:ea typeface="Comic Sans MS"/>
                <a:cs typeface="Comic Sans MS"/>
                <a:sym typeface="Comic Sans MS"/>
              </a:rPr>
            </a:br>
            <a:br>
              <a:rPr lang="en-GB" b="1">
                <a:latin typeface="Comic Sans MS"/>
                <a:ea typeface="Comic Sans MS"/>
                <a:cs typeface="Comic Sans MS"/>
                <a:sym typeface="Comic Sans MS"/>
              </a:rPr>
            </a:br>
            <a:r>
              <a:rPr lang="en-GB" b="1">
                <a:latin typeface="Century Gothic"/>
                <a:ea typeface="Century Gothic"/>
                <a:cs typeface="Century Gothic"/>
                <a:sym typeface="Century Gothic"/>
              </a:rPr>
              <a:t>Any questions?</a:t>
            </a:r>
            <a:br>
              <a:rPr lang="en-GB" sz="3200" b="1">
                <a:latin typeface="Century Gothic"/>
                <a:ea typeface="Century Gothic"/>
                <a:cs typeface="Century Gothic"/>
                <a:sym typeface="Century Gothic"/>
              </a:rPr>
            </a:br>
            <a:br>
              <a:rPr lang="en-GB" sz="3200" b="1">
                <a:latin typeface="Century Gothic"/>
                <a:ea typeface="Century Gothic"/>
                <a:cs typeface="Century Gothic"/>
                <a:sym typeface="Century Gothic"/>
              </a:rPr>
            </a:br>
            <a:r>
              <a:rPr lang="en-GB" sz="2400">
                <a:solidFill>
                  <a:schemeClr val="dk1"/>
                </a:solidFill>
                <a:latin typeface="Century Gothic"/>
                <a:ea typeface="Century Gothic"/>
                <a:cs typeface="Century Gothic"/>
                <a:sym typeface="Century Gothic"/>
              </a:rPr>
              <a:t>If you have any questions, please ask at school drop off or pick up. You can also email us at </a:t>
            </a:r>
            <a:r>
              <a:rPr lang="en-GB" sz="2400" b="1" u="sng">
                <a:solidFill>
                  <a:schemeClr val="dk1"/>
                </a:solidFill>
                <a:latin typeface="Century Gothic"/>
                <a:ea typeface="Century Gothic"/>
                <a:cs typeface="Century Gothic"/>
                <a:sym typeface="Century Gothic"/>
                <a:hlinkClick r:id="rId3">
                  <a:extLst>
                    <a:ext uri="{A12FA001-AC4F-418D-AE19-62706E023703}">
                      <ahyp:hlinkClr xmlns:ahyp="http://schemas.microsoft.com/office/drawing/2018/hyperlinkcolor" val="tx"/>
                    </a:ext>
                  </a:extLst>
                </a:hlinkClick>
              </a:rPr>
              <a:t>messages@loxwoodschool.com</a:t>
            </a:r>
            <a:r>
              <a:rPr lang="en-GB" sz="2400">
                <a:solidFill>
                  <a:schemeClr val="dk1"/>
                </a:solidFill>
                <a:latin typeface="Century Gothic"/>
                <a:ea typeface="Century Gothic"/>
                <a:cs typeface="Century Gothic"/>
                <a:sym typeface="Century Gothic"/>
              </a:rPr>
              <a:t>, addressing the emails to </a:t>
            </a:r>
            <a:r>
              <a:rPr lang="en-GB" sz="2400" b="1">
                <a:solidFill>
                  <a:schemeClr val="dk1"/>
                </a:solidFill>
                <a:latin typeface="Century Gothic"/>
                <a:ea typeface="Century Gothic"/>
                <a:cs typeface="Century Gothic"/>
                <a:sym typeface="Century Gothic"/>
              </a:rPr>
              <a:t>Mrs Rolland or Mrs Milner-Darke</a:t>
            </a:r>
            <a:r>
              <a:rPr lang="en-GB" sz="2400">
                <a:solidFill>
                  <a:schemeClr val="dk1"/>
                </a:solidFill>
                <a:latin typeface="Century Gothic"/>
                <a:ea typeface="Century Gothic"/>
                <a:cs typeface="Century Gothic"/>
                <a:sym typeface="Century Gothic"/>
              </a:rPr>
              <a:t>.</a:t>
            </a:r>
            <a:br>
              <a:rPr lang="en-GB" b="1">
                <a:latin typeface="Comic Sans MS"/>
                <a:ea typeface="Comic Sans MS"/>
                <a:cs typeface="Comic Sans MS"/>
                <a:sym typeface="Comic Sans MS"/>
              </a:rPr>
            </a:br>
            <a:br>
              <a:rPr lang="en-GB" b="1">
                <a:latin typeface="Comic Sans MS"/>
                <a:ea typeface="Comic Sans MS"/>
                <a:cs typeface="Comic Sans MS"/>
                <a:sym typeface="Comic Sans MS"/>
              </a:rPr>
            </a:br>
            <a:endParaRPr b="1">
              <a:latin typeface="Comic Sans MS"/>
              <a:ea typeface="Comic Sans MS"/>
              <a:cs typeface="Comic Sans MS"/>
              <a:sym typeface="Comic Sans MS"/>
            </a:endParaRPr>
          </a:p>
        </p:txBody>
      </p:sp>
      <p:pic>
        <p:nvPicPr>
          <p:cNvPr id="544" name="Google Shape;544;p22"/>
          <p:cNvPicPr preferRelativeResize="0"/>
          <p:nvPr/>
        </p:nvPicPr>
        <p:blipFill rotWithShape="1">
          <a:blip r:embed="rId4">
            <a:alphaModFix/>
          </a:blip>
          <a:srcRect/>
          <a:stretch/>
        </p:blipFill>
        <p:spPr>
          <a:xfrm>
            <a:off x="6876256" y="14087"/>
            <a:ext cx="1992550" cy="1902745"/>
          </a:xfrm>
          <a:prstGeom prst="rect">
            <a:avLst/>
          </a:prstGeom>
          <a:noFill/>
          <a:ln>
            <a:noFill/>
          </a:ln>
        </p:spPr>
      </p:pic>
      <p:pic>
        <p:nvPicPr>
          <p:cNvPr id="545" name="Google Shape;545;p22" descr="Green question mark Images - Free Download on Magnific (formerly Freepik)"/>
          <p:cNvPicPr preferRelativeResize="0"/>
          <p:nvPr/>
        </p:nvPicPr>
        <p:blipFill rotWithShape="1">
          <a:blip r:embed="rId5">
            <a:alphaModFix/>
          </a:blip>
          <a:srcRect/>
          <a:stretch/>
        </p:blipFill>
        <p:spPr>
          <a:xfrm>
            <a:off x="182315" y="201575"/>
            <a:ext cx="2566417" cy="2566417"/>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ustin">
  <a:themeElements>
    <a:clrScheme name="Austin">
      <a:dk1>
        <a:srgbClr val="000000"/>
      </a:dk1>
      <a:lt1>
        <a:srgbClr val="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1791</Words>
  <Application>Microsoft Office PowerPoint</Application>
  <PresentationFormat>On-screen Show (4:3)</PresentationFormat>
  <Paragraphs>139</Paragraphs>
  <Slides>22</Slides>
  <Notes>22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Noto Sans Symbols</vt:lpstr>
      <vt:lpstr>Comic Sans MS</vt:lpstr>
      <vt:lpstr>Calibri</vt:lpstr>
      <vt:lpstr>Century Gothic</vt:lpstr>
      <vt:lpstr>Arial</vt:lpstr>
      <vt:lpstr>Office Theme</vt:lpstr>
      <vt:lpstr>Austin</vt:lpstr>
      <vt:lpstr>Meet the Team </vt:lpstr>
      <vt:lpstr>Welcome to Willow Class and Cherry Class</vt:lpstr>
      <vt:lpstr>Willow Class Team</vt:lpstr>
      <vt:lpstr>Cherry Class Team</vt:lpstr>
      <vt:lpstr>Whole School Behaviour</vt:lpstr>
      <vt:lpstr>Encouraging positive choices</vt:lpstr>
      <vt:lpstr>PowerPoint Presentation</vt:lpstr>
      <vt:lpstr>Cherry Class Expectations</vt:lpstr>
      <vt:lpstr>Willow Class Expectations</vt:lpstr>
      <vt:lpstr>Learning at school</vt:lpstr>
      <vt:lpstr>Home Learning</vt:lpstr>
      <vt:lpstr>Reading</vt:lpstr>
      <vt:lpstr>PowerPoint Presentation</vt:lpstr>
      <vt:lpstr>Phonics in Year 1 and 2</vt:lpstr>
      <vt:lpstr>Phonics</vt:lpstr>
      <vt:lpstr>Spelling</vt:lpstr>
      <vt:lpstr> Mastering Number </vt:lpstr>
      <vt:lpstr>Woodland Learning</vt:lpstr>
      <vt:lpstr>Woodland Learning Dates</vt:lpstr>
      <vt:lpstr>Reminders…</vt:lpstr>
      <vt:lpstr>Keeping Up-to-Date</vt:lpstr>
      <vt:lpstr>       Any questions?  If you have any questions, please ask at school drop off or pick up. You can also email us at messages@loxwoodschool.com, addressing the emails to Mrs Rolland or Mrs Milner-Darke.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Team </dc:title>
  <dc:creator>Mrs Harder</dc:creator>
  <cp:lastModifiedBy>J Rolland</cp:lastModifiedBy>
  <cp:revision>5</cp:revision>
  <dcterms:created xsi:type="dcterms:W3CDTF">2016-09-09T15:18:02Z</dcterms:created>
  <dcterms:modified xsi:type="dcterms:W3CDTF">2026-09-16T08:51:53Z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0x010100C29F4C39179FA342A8CE1781F845E6BA</vt:lpwstr>
  </property>
</Properties>
</file>