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69" r:id="rId4"/>
    <p:sldId id="265" r:id="rId5"/>
    <p:sldId id="273" r:id="rId6"/>
    <p:sldId id="270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7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7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9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8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1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3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9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41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D893-4A45-413B-A23D-310888EC0B47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8EF7-4EBB-43A8-B897-430FA3223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3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igschoolcamp.co.u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watch/?v=896261558435526&amp;extid=CL-UNK-UNK-UNK-AN_GK0T-GK1C&amp;ref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61801" y="227694"/>
            <a:ext cx="8819269" cy="15346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400" b="1" dirty="0" smtClean="0">
                <a:hlinkClick r:id="rId2"/>
              </a:rPr>
              <a:t>https://www.bigschoolcamp.co.uk/</a:t>
            </a:r>
            <a:r>
              <a:rPr lang="en-GB" altLang="en-US" sz="2400" b="1" dirty="0" smtClean="0"/>
              <a:t> </a:t>
            </a:r>
            <a:r>
              <a:rPr lang="en-GB" altLang="en-US" sz="4000" b="1" dirty="0" smtClean="0"/>
              <a:t/>
            </a:r>
            <a:br>
              <a:rPr lang="en-GB" altLang="en-US" sz="4000" b="1" dirty="0" smtClean="0"/>
            </a:br>
            <a:r>
              <a:rPr lang="en-GB" altLang="en-US" sz="4000" b="1" dirty="0" smtClean="0"/>
              <a:t>Year </a:t>
            </a:r>
            <a:r>
              <a:rPr lang="en-GB" altLang="en-US" sz="4000" b="1" dirty="0" smtClean="0"/>
              <a:t>4 &amp; 5  The Big School Camp</a:t>
            </a:r>
            <a:endParaRPr lang="en-GB" altLang="en-US" sz="3600" b="1" dirty="0" smtClean="0"/>
          </a:p>
          <a:p>
            <a:pPr algn="ctr"/>
            <a:r>
              <a:rPr lang="en-GB" altLang="en-US" sz="3600" b="1" dirty="0" smtClean="0"/>
              <a:t>Wednesday 28</a:t>
            </a:r>
            <a:r>
              <a:rPr lang="en-GB" altLang="en-US" sz="3600" b="1" baseline="30000" dirty="0" smtClean="0"/>
              <a:t>th</a:t>
            </a:r>
            <a:r>
              <a:rPr lang="en-GB" altLang="en-US" sz="3600" b="1" dirty="0" smtClean="0"/>
              <a:t> to Thursday 29</a:t>
            </a:r>
            <a:r>
              <a:rPr lang="en-GB" altLang="en-US" sz="3600" b="1" baseline="30000" dirty="0" smtClean="0"/>
              <a:t>th</a:t>
            </a:r>
            <a:r>
              <a:rPr lang="en-GB" altLang="en-US" sz="3600" b="1" dirty="0" smtClean="0"/>
              <a:t> June 2023</a:t>
            </a:r>
            <a:r>
              <a:rPr lang="en-GB" altLang="en-US" sz="4000" b="1" dirty="0" smtClean="0"/>
              <a:t/>
            </a:r>
            <a:br>
              <a:rPr lang="en-GB" altLang="en-US" sz="4000" b="1" dirty="0" smtClean="0"/>
            </a:br>
            <a:r>
              <a:rPr lang="en-GB" altLang="en-US" sz="4000" b="1" dirty="0" smtClean="0"/>
              <a:t/>
            </a:r>
            <a:br>
              <a:rPr lang="en-GB" altLang="en-US" sz="4000" b="1" dirty="0" smtClean="0"/>
            </a:br>
            <a:endParaRPr lang="en-US" alt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92" y="2008239"/>
            <a:ext cx="7742443" cy="44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986" y="1743317"/>
            <a:ext cx="11297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https://www.facebook.com/watch/?</a:t>
            </a:r>
            <a:r>
              <a:rPr lang="en-GB" dirty="0" smtClean="0">
                <a:hlinkClick r:id="rId2"/>
              </a:rPr>
              <a:t>v=896261558435526&amp;extid=CL-UNK-UNK-UNK-AN_GK0T-GK1C&amp;ref=sharing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60" y="3020346"/>
            <a:ext cx="3971310" cy="2687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946" y="3020346"/>
            <a:ext cx="4664602" cy="2713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0465" y="722670"/>
            <a:ext cx="718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Big School Camp Video Links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60885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294" y="671020"/>
            <a:ext cx="4842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The National Curriculum states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2294" y="1603433"/>
            <a:ext cx="11115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Pupils should enjoy communicating, collaborating and competing with each other. </a:t>
            </a:r>
          </a:p>
          <a:p>
            <a:endParaRPr lang="en-GB" sz="2800" dirty="0"/>
          </a:p>
          <a:p>
            <a:r>
              <a:rPr lang="en-GB" sz="2800" dirty="0" smtClean="0"/>
              <a:t>Pupils should be taught to: 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Take part in outdoor and adventurous activity challenges both individually and within a team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367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6" y="173445"/>
            <a:ext cx="6915765" cy="4396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453" y="2964426"/>
            <a:ext cx="6313501" cy="36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82" y="193182"/>
            <a:ext cx="365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would a ‘normal day’ look like?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93181"/>
            <a:ext cx="10885650" cy="64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5" y="178515"/>
            <a:ext cx="10692735" cy="65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886" y="211974"/>
            <a:ext cx="113468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algn="ctr"/>
            <a:r>
              <a:rPr lang="en-GB" sz="4000" b="1" dirty="0" smtClean="0"/>
              <a:t>COSTS</a:t>
            </a:r>
          </a:p>
          <a:p>
            <a:pPr algn="ctr"/>
            <a:endParaRPr lang="en-GB" sz="4000" b="1" dirty="0" smtClean="0"/>
          </a:p>
          <a:p>
            <a:r>
              <a:rPr lang="en-GB" sz="3200" dirty="0" smtClean="0"/>
              <a:t>We have costed the trip at </a:t>
            </a:r>
            <a:r>
              <a:rPr lang="en-GB" sz="3200" dirty="0" smtClean="0"/>
              <a:t>£70. </a:t>
            </a:r>
          </a:p>
          <a:p>
            <a:endParaRPr lang="en-GB" sz="3200" dirty="0"/>
          </a:p>
          <a:p>
            <a:r>
              <a:rPr lang="en-GB" sz="3200" dirty="0" smtClean="0"/>
              <a:t>The letter you have received today explains the deposit. It also gives deadlines for future payments. Payments can be made weekly or monthly if preferred.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6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117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Webber</dc:creator>
  <cp:lastModifiedBy>Daisy Price</cp:lastModifiedBy>
  <cp:revision>25</cp:revision>
  <dcterms:created xsi:type="dcterms:W3CDTF">2015-10-04T17:12:32Z</dcterms:created>
  <dcterms:modified xsi:type="dcterms:W3CDTF">2023-02-24T12:25:42Z</dcterms:modified>
</cp:coreProperties>
</file>