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1"/>
  </p:notesMasterIdLst>
  <p:sldIdLst>
    <p:sldId id="256" r:id="rId5"/>
    <p:sldId id="296" r:id="rId6"/>
    <p:sldId id="257" r:id="rId7"/>
    <p:sldId id="259" r:id="rId8"/>
    <p:sldId id="297" r:id="rId9"/>
    <p:sldId id="287" r:id="rId10"/>
    <p:sldId id="288" r:id="rId11"/>
    <p:sldId id="289" r:id="rId12"/>
    <p:sldId id="290" r:id="rId13"/>
    <p:sldId id="291" r:id="rId14"/>
    <p:sldId id="298" r:id="rId15"/>
    <p:sldId id="292" r:id="rId16"/>
    <p:sldId id="277" r:id="rId17"/>
    <p:sldId id="275" r:id="rId18"/>
    <p:sldId id="276" r:id="rId19"/>
    <p:sldId id="286" r:id="rId20"/>
  </p:sldIdLst>
  <p:sldSz cx="18288000" cy="10287000"/>
  <p:notesSz cx="6858000" cy="9144000"/>
  <p:embeddedFontLst>
    <p:embeddedFont>
      <p:font typeface="Amasis MT Pro Medium" panose="02040604050005020304" pitchFamily="18" charset="0"/>
      <p:regular r:id="rId22"/>
      <p:italic r:id="rId23"/>
    </p:embeddedFont>
    <p:embeddedFont>
      <p:font typeface="Childos Arabic" panose="020B0604020202020204" charset="-78"/>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49O78TQFtr6vSFAdux53JA==" hashData="WawBJIvigXpqaY/ljPsqQKgNfx7AHC0buPN/AtspYZGSjC5kfMUpEd+VmbmB7hw5+rW2pnvTbUboj2jaSpu9yg=="/>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E106CD-FD56-F69D-4A09-09FF70D8F5E6}" v="55" dt="2025-05-13T13:34:02.0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snapToGrid="0">
      <p:cViewPr varScale="1">
        <p:scale>
          <a:sx n="71" d="100"/>
          <a:sy n="71" d="100"/>
        </p:scale>
        <p:origin x="714" y="72"/>
      </p:cViewPr>
      <p:guideLst>
        <p:guide orient="horz" pos="2160"/>
        <p:guide pos="2880"/>
      </p:guideLst>
    </p:cSldViewPr>
  </p:slideViewPr>
  <p:notesTextViewPr>
    <p:cViewPr>
      <p:scale>
        <a:sx n="1" d="1"/>
        <a:sy n="1" d="1"/>
      </p:scale>
      <p:origin x="0" y="0"/>
    </p:cViewPr>
  </p:notesTextViewPr>
  <p:notesViewPr>
    <p:cSldViewPr snapToGrid="0">
      <p:cViewPr varScale="1">
        <p:scale>
          <a:sx n="85" d="100"/>
          <a:sy n="85" d="100"/>
        </p:scale>
        <p:origin x="38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ina Gibson" userId="28202bcd-87e6-4ebf-bb6c-7499d8067c83" providerId="ADAL" clId="{15779743-F80C-439F-8173-AF4197AD173F}"/>
    <pc:docChg chg="modSld">
      <pc:chgData name="Corina Gibson" userId="28202bcd-87e6-4ebf-bb6c-7499d8067c83" providerId="ADAL" clId="{15779743-F80C-439F-8173-AF4197AD173F}" dt="2025-08-01T10:25:41.949" v="4" actId="6549"/>
      <pc:docMkLst>
        <pc:docMk/>
      </pc:docMkLst>
      <pc:sldChg chg="modNotes">
        <pc:chgData name="Corina Gibson" userId="28202bcd-87e6-4ebf-bb6c-7499d8067c83" providerId="ADAL" clId="{15779743-F80C-439F-8173-AF4197AD173F}" dt="2025-08-01T10:23:51.910" v="2" actId="21"/>
        <pc:sldMkLst>
          <pc:docMk/>
          <pc:sldMk cId="1198066760" sldId="287"/>
        </pc:sldMkLst>
      </pc:sldChg>
      <pc:sldChg chg="modNotes">
        <pc:chgData name="Corina Gibson" userId="28202bcd-87e6-4ebf-bb6c-7499d8067c83" providerId="ADAL" clId="{15779743-F80C-439F-8173-AF4197AD173F}" dt="2025-08-01T10:19:59.014" v="0" actId="6549"/>
        <pc:sldMkLst>
          <pc:docMk/>
          <pc:sldMk cId="1684615410" sldId="296"/>
        </pc:sldMkLst>
      </pc:sldChg>
      <pc:sldChg chg="modNotes">
        <pc:chgData name="Corina Gibson" userId="28202bcd-87e6-4ebf-bb6c-7499d8067c83" providerId="ADAL" clId="{15779743-F80C-439F-8173-AF4197AD173F}" dt="2025-08-01T10:23:55.889" v="3"/>
        <pc:sldMkLst>
          <pc:docMk/>
          <pc:sldMk cId="1127440969" sldId="297"/>
        </pc:sldMkLst>
      </pc:sldChg>
      <pc:sldChg chg="modNotes">
        <pc:chgData name="Corina Gibson" userId="28202bcd-87e6-4ebf-bb6c-7499d8067c83" providerId="ADAL" clId="{15779743-F80C-439F-8173-AF4197AD173F}" dt="2025-08-01T10:25:41.949" v="4" actId="6549"/>
        <pc:sldMkLst>
          <pc:docMk/>
          <pc:sldMk cId="3581959825" sldId="298"/>
        </pc:sldMkLst>
      </pc:sldChg>
    </pc:docChg>
  </pc:docChgLst>
  <pc:docChgLst>
    <pc:chgData name="Rachael Highfield" userId="S::rachael.highfield@westsussex.gov.uk::9f1232fd-7907-4c1d-8bba-9b5eeb8d13e0" providerId="AD" clId="Web-{7F587971-9527-9DF1-E8BB-9552AFAEA455}"/>
    <pc:docChg chg="addSld modSld">
      <pc:chgData name="Rachael Highfield" userId="S::rachael.highfield@westsussex.gov.uk::9f1232fd-7907-4c1d-8bba-9b5eeb8d13e0" providerId="AD" clId="Web-{7F587971-9527-9DF1-E8BB-9552AFAEA455}" dt="2025-04-07T10:08:09.445" v="18" actId="20577"/>
      <pc:docMkLst>
        <pc:docMk/>
      </pc:docMkLst>
      <pc:sldChg chg="modSp">
        <pc:chgData name="Rachael Highfield" userId="S::rachael.highfield@westsussex.gov.uk::9f1232fd-7907-4c1d-8bba-9b5eeb8d13e0" providerId="AD" clId="Web-{7F587971-9527-9DF1-E8BB-9552AFAEA455}" dt="2025-04-07T10:02:29.953" v="4" actId="20577"/>
        <pc:sldMkLst>
          <pc:docMk/>
          <pc:sldMk cId="0" sldId="256"/>
        </pc:sldMkLst>
        <pc:spChg chg="mod">
          <ac:chgData name="Rachael Highfield" userId="S::rachael.highfield@westsussex.gov.uk::9f1232fd-7907-4c1d-8bba-9b5eeb8d13e0" providerId="AD" clId="Web-{7F587971-9527-9DF1-E8BB-9552AFAEA455}" dt="2025-04-07T10:02:29.953" v="4" actId="20577"/>
          <ac:spMkLst>
            <pc:docMk/>
            <pc:sldMk cId="0" sldId="256"/>
            <ac:spMk id="17" creationId="{7940552A-1568-3EB8-2E7C-4C23DCB5AF47}"/>
          </ac:spMkLst>
        </pc:spChg>
      </pc:sldChg>
      <pc:sldChg chg="addSp modSp new">
        <pc:chgData name="Rachael Highfield" userId="S::rachael.highfield@westsussex.gov.uk::9f1232fd-7907-4c1d-8bba-9b5eeb8d13e0" providerId="AD" clId="Web-{7F587971-9527-9DF1-E8BB-9552AFAEA455}" dt="2025-04-07T10:08:09.445" v="18" actId="20577"/>
        <pc:sldMkLst>
          <pc:docMk/>
          <pc:sldMk cId="2971555039" sldId="293"/>
        </pc:sldMkLst>
        <pc:spChg chg="add mod">
          <ac:chgData name="Rachael Highfield" userId="S::rachael.highfield@westsussex.gov.uk::9f1232fd-7907-4c1d-8bba-9b5eeb8d13e0" providerId="AD" clId="Web-{7F587971-9527-9DF1-E8BB-9552AFAEA455}" dt="2025-04-07T10:08:09.445" v="18" actId="20577"/>
          <ac:spMkLst>
            <pc:docMk/>
            <pc:sldMk cId="2971555039" sldId="293"/>
            <ac:spMk id="2" creationId="{A2166E34-9484-8359-4D35-8634F88D2D06}"/>
          </ac:spMkLst>
        </pc:spChg>
      </pc:sldChg>
    </pc:docChg>
  </pc:docChgLst>
  <pc:docChgLst>
    <pc:chgData name="Corina Gibson" userId="28202bcd-87e6-4ebf-bb6c-7499d8067c83" providerId="ADAL" clId="{CEEB2CE4-A0A1-4351-912A-3E5E19054140}"/>
    <pc:docChg chg="undo custSel delSld modSld">
      <pc:chgData name="Corina Gibson" userId="28202bcd-87e6-4ebf-bb6c-7499d8067c83" providerId="ADAL" clId="{CEEB2CE4-A0A1-4351-912A-3E5E19054140}" dt="2025-04-09T13:26:03.153" v="50" actId="14100"/>
      <pc:docMkLst>
        <pc:docMk/>
      </pc:docMkLst>
      <pc:sldChg chg="modSp mod">
        <pc:chgData name="Corina Gibson" userId="28202bcd-87e6-4ebf-bb6c-7499d8067c83" providerId="ADAL" clId="{CEEB2CE4-A0A1-4351-912A-3E5E19054140}" dt="2025-04-09T13:19:39.948" v="1" actId="1076"/>
        <pc:sldMkLst>
          <pc:docMk/>
          <pc:sldMk cId="0" sldId="259"/>
        </pc:sldMkLst>
        <pc:spChg chg="mod">
          <ac:chgData name="Corina Gibson" userId="28202bcd-87e6-4ebf-bb6c-7499d8067c83" providerId="ADAL" clId="{CEEB2CE4-A0A1-4351-912A-3E5E19054140}" dt="2025-04-09T13:19:39.948" v="1" actId="1076"/>
          <ac:spMkLst>
            <pc:docMk/>
            <pc:sldMk cId="0" sldId="259"/>
            <ac:spMk id="9" creationId="{D13B25BE-8B5B-0A18-4BC8-F1593412F8C0}"/>
          </ac:spMkLst>
        </pc:spChg>
      </pc:sldChg>
      <pc:sldChg chg="modSp mod">
        <pc:chgData name="Corina Gibson" userId="28202bcd-87e6-4ebf-bb6c-7499d8067c83" providerId="ADAL" clId="{CEEB2CE4-A0A1-4351-912A-3E5E19054140}" dt="2025-04-09T13:24:47.543" v="46" actId="1076"/>
        <pc:sldMkLst>
          <pc:docMk/>
          <pc:sldMk cId="615953421" sldId="275"/>
        </pc:sldMkLst>
        <pc:spChg chg="mod">
          <ac:chgData name="Corina Gibson" userId="28202bcd-87e6-4ebf-bb6c-7499d8067c83" providerId="ADAL" clId="{CEEB2CE4-A0A1-4351-912A-3E5E19054140}" dt="2025-04-09T13:24:47.543" v="46" actId="1076"/>
          <ac:spMkLst>
            <pc:docMk/>
            <pc:sldMk cId="615953421" sldId="275"/>
            <ac:spMk id="3" creationId="{53DDADA7-2793-C30F-C4E5-822C56BFADC6}"/>
          </ac:spMkLst>
        </pc:spChg>
      </pc:sldChg>
      <pc:sldChg chg="modSp mod">
        <pc:chgData name="Corina Gibson" userId="28202bcd-87e6-4ebf-bb6c-7499d8067c83" providerId="ADAL" clId="{CEEB2CE4-A0A1-4351-912A-3E5E19054140}" dt="2025-04-09T13:26:03.153" v="50" actId="14100"/>
        <pc:sldMkLst>
          <pc:docMk/>
          <pc:sldMk cId="1489687223" sldId="277"/>
        </pc:sldMkLst>
        <pc:spChg chg="mod">
          <ac:chgData name="Corina Gibson" userId="28202bcd-87e6-4ebf-bb6c-7499d8067c83" providerId="ADAL" clId="{CEEB2CE4-A0A1-4351-912A-3E5E19054140}" dt="2025-04-09T13:26:03.153" v="50" actId="14100"/>
          <ac:spMkLst>
            <pc:docMk/>
            <pc:sldMk cId="1489687223" sldId="277"/>
            <ac:spMk id="15" creationId="{101DD4CB-F2CC-9226-DCC4-7983C03A6EBE}"/>
          </ac:spMkLst>
        </pc:spChg>
      </pc:sldChg>
      <pc:sldChg chg="modSp mod">
        <pc:chgData name="Corina Gibson" userId="28202bcd-87e6-4ebf-bb6c-7499d8067c83" providerId="ADAL" clId="{CEEB2CE4-A0A1-4351-912A-3E5E19054140}" dt="2025-04-09T13:25:44.957" v="49" actId="5793"/>
        <pc:sldMkLst>
          <pc:docMk/>
          <pc:sldMk cId="1198066760" sldId="287"/>
        </pc:sldMkLst>
        <pc:spChg chg="mod">
          <ac:chgData name="Corina Gibson" userId="28202bcd-87e6-4ebf-bb6c-7499d8067c83" providerId="ADAL" clId="{CEEB2CE4-A0A1-4351-912A-3E5E19054140}" dt="2025-04-09T13:25:44.957" v="49" actId="5793"/>
          <ac:spMkLst>
            <pc:docMk/>
            <pc:sldMk cId="1198066760" sldId="287"/>
            <ac:spMk id="9" creationId="{D5D83EA4-36CC-3E51-5CE9-44D2DD2314ED}"/>
          </ac:spMkLst>
        </pc:spChg>
      </pc:sldChg>
      <pc:sldChg chg="modSp mod">
        <pc:chgData name="Corina Gibson" userId="28202bcd-87e6-4ebf-bb6c-7499d8067c83" providerId="ADAL" clId="{CEEB2CE4-A0A1-4351-912A-3E5E19054140}" dt="2025-04-09T13:20:15.155" v="7" actId="14100"/>
        <pc:sldMkLst>
          <pc:docMk/>
          <pc:sldMk cId="3318711974" sldId="288"/>
        </pc:sldMkLst>
        <pc:spChg chg="mod">
          <ac:chgData name="Corina Gibson" userId="28202bcd-87e6-4ebf-bb6c-7499d8067c83" providerId="ADAL" clId="{CEEB2CE4-A0A1-4351-912A-3E5E19054140}" dt="2025-04-09T13:20:15.155" v="7" actId="14100"/>
          <ac:spMkLst>
            <pc:docMk/>
            <pc:sldMk cId="3318711974" sldId="288"/>
            <ac:spMk id="11" creationId="{1EDA310D-9D12-F578-619D-A45354E9EDF2}"/>
          </ac:spMkLst>
        </pc:spChg>
      </pc:sldChg>
      <pc:sldChg chg="modSp mod">
        <pc:chgData name="Corina Gibson" userId="28202bcd-87e6-4ebf-bb6c-7499d8067c83" providerId="ADAL" clId="{CEEB2CE4-A0A1-4351-912A-3E5E19054140}" dt="2025-04-09T13:20:27.254" v="8" actId="1076"/>
        <pc:sldMkLst>
          <pc:docMk/>
          <pc:sldMk cId="2528618579" sldId="289"/>
        </pc:sldMkLst>
        <pc:spChg chg="mod">
          <ac:chgData name="Corina Gibson" userId="28202bcd-87e6-4ebf-bb6c-7499d8067c83" providerId="ADAL" clId="{CEEB2CE4-A0A1-4351-912A-3E5E19054140}" dt="2025-04-09T13:20:27.254" v="8" actId="1076"/>
          <ac:spMkLst>
            <pc:docMk/>
            <pc:sldMk cId="2528618579" sldId="289"/>
            <ac:spMk id="11" creationId="{981A6B6C-6DFC-1C4A-0477-A792CC97F652}"/>
          </ac:spMkLst>
        </pc:spChg>
      </pc:sldChg>
      <pc:sldChg chg="modNotesTx">
        <pc:chgData name="Corina Gibson" userId="28202bcd-87e6-4ebf-bb6c-7499d8067c83" providerId="ADAL" clId="{CEEB2CE4-A0A1-4351-912A-3E5E19054140}" dt="2025-04-09T13:20:42.563" v="10" actId="20577"/>
        <pc:sldMkLst>
          <pc:docMk/>
          <pc:sldMk cId="129814849" sldId="291"/>
        </pc:sldMkLst>
      </pc:sldChg>
      <pc:sldChg chg="delSp del mod">
        <pc:chgData name="Corina Gibson" userId="28202bcd-87e6-4ebf-bb6c-7499d8067c83" providerId="ADAL" clId="{CEEB2CE4-A0A1-4351-912A-3E5E19054140}" dt="2025-04-09T13:24:02.662" v="43" actId="2696"/>
        <pc:sldMkLst>
          <pc:docMk/>
          <pc:sldMk cId="507081759" sldId="294"/>
        </pc:sldMkLst>
        <pc:picChg chg="del">
          <ac:chgData name="Corina Gibson" userId="28202bcd-87e6-4ebf-bb6c-7499d8067c83" providerId="ADAL" clId="{CEEB2CE4-A0A1-4351-912A-3E5E19054140}" dt="2025-04-09T13:21:28.900" v="13" actId="21"/>
          <ac:picMkLst>
            <pc:docMk/>
            <pc:sldMk cId="507081759" sldId="294"/>
            <ac:picMk id="2" creationId="{8B00C3C0-D5DF-44A2-1B10-D4677181D2C4}"/>
          </ac:picMkLst>
        </pc:picChg>
      </pc:sldChg>
      <pc:sldChg chg="modSp mod">
        <pc:chgData name="Corina Gibson" userId="28202bcd-87e6-4ebf-bb6c-7499d8067c83" providerId="ADAL" clId="{CEEB2CE4-A0A1-4351-912A-3E5E19054140}" dt="2025-04-09T13:25:40.282" v="48" actId="5793"/>
        <pc:sldMkLst>
          <pc:docMk/>
          <pc:sldMk cId="1127440969" sldId="297"/>
        </pc:sldMkLst>
        <pc:spChg chg="mod">
          <ac:chgData name="Corina Gibson" userId="28202bcd-87e6-4ebf-bb6c-7499d8067c83" providerId="ADAL" clId="{CEEB2CE4-A0A1-4351-912A-3E5E19054140}" dt="2025-04-09T13:25:40.282" v="48" actId="5793"/>
          <ac:spMkLst>
            <pc:docMk/>
            <pc:sldMk cId="1127440969" sldId="297"/>
            <ac:spMk id="9" creationId="{D13B25BE-8B5B-0A18-4BC8-F1593412F8C0}"/>
          </ac:spMkLst>
        </pc:spChg>
      </pc:sldChg>
      <pc:sldChg chg="del">
        <pc:chgData name="Corina Gibson" userId="28202bcd-87e6-4ebf-bb6c-7499d8067c83" providerId="ADAL" clId="{CEEB2CE4-A0A1-4351-912A-3E5E19054140}" dt="2025-04-09T13:21:03.956" v="11"/>
        <pc:sldMkLst>
          <pc:docMk/>
          <pc:sldMk cId="2778954714" sldId="298"/>
        </pc:sldMkLst>
      </pc:sldChg>
      <pc:sldChg chg="addSp delSp modSp mod">
        <pc:chgData name="Corina Gibson" userId="28202bcd-87e6-4ebf-bb6c-7499d8067c83" providerId="ADAL" clId="{CEEB2CE4-A0A1-4351-912A-3E5E19054140}" dt="2025-04-09T13:24:21.846" v="44" actId="20577"/>
        <pc:sldMkLst>
          <pc:docMk/>
          <pc:sldMk cId="3581959825" sldId="298"/>
        </pc:sldMkLst>
        <pc:spChg chg="mod">
          <ac:chgData name="Corina Gibson" userId="28202bcd-87e6-4ebf-bb6c-7499d8067c83" providerId="ADAL" clId="{CEEB2CE4-A0A1-4351-912A-3E5E19054140}" dt="2025-04-09T13:24:21.846" v="44" actId="20577"/>
          <ac:spMkLst>
            <pc:docMk/>
            <pc:sldMk cId="3581959825" sldId="298"/>
            <ac:spMk id="10" creationId="{E2C18AEC-631F-1E59-C36C-5B6912F3164B}"/>
          </ac:spMkLst>
        </pc:spChg>
        <pc:spChg chg="add mod">
          <ac:chgData name="Corina Gibson" userId="28202bcd-87e6-4ebf-bb6c-7499d8067c83" providerId="ADAL" clId="{CEEB2CE4-A0A1-4351-912A-3E5E19054140}" dt="2025-04-09T13:23:58.449" v="42" actId="1076"/>
          <ac:spMkLst>
            <pc:docMk/>
            <pc:sldMk cId="3581959825" sldId="298"/>
            <ac:spMk id="12" creationId="{5A86FCFE-5D32-FBA8-CABF-BBFCC59BAF30}"/>
          </ac:spMkLst>
        </pc:spChg>
        <pc:picChg chg="add mod">
          <ac:chgData name="Corina Gibson" userId="28202bcd-87e6-4ebf-bb6c-7499d8067c83" providerId="ADAL" clId="{CEEB2CE4-A0A1-4351-912A-3E5E19054140}" dt="2025-04-09T13:22:06.774" v="18" actId="1076"/>
          <ac:picMkLst>
            <pc:docMk/>
            <pc:sldMk cId="3581959825" sldId="298"/>
            <ac:picMk id="9" creationId="{B6400525-997D-D2EA-835B-AF6A47B28F26}"/>
          </ac:picMkLst>
        </pc:picChg>
        <pc:picChg chg="del">
          <ac:chgData name="Corina Gibson" userId="28202bcd-87e6-4ebf-bb6c-7499d8067c83" providerId="ADAL" clId="{CEEB2CE4-A0A1-4351-912A-3E5E19054140}" dt="2025-04-09T13:21:24.440" v="12" actId="21"/>
          <ac:picMkLst>
            <pc:docMk/>
            <pc:sldMk cId="3581959825" sldId="298"/>
            <ac:picMk id="11" creationId="{5593E405-86C1-5A2F-6154-98190D80B2E5}"/>
          </ac:picMkLst>
        </pc:picChg>
      </pc:sldChg>
    </pc:docChg>
  </pc:docChgLst>
  <pc:docChgLst>
    <pc:chgData name="Corina Gibson" userId="S::corina.gibson@westsussex.gov.uk::28202bcd-87e6-4ebf-bb6c-7499d8067c83" providerId="AD" clId="Web-{FBB30718-2B7E-D122-967B-65C3F6EAAD6A}"/>
    <pc:docChg chg="modSld">
      <pc:chgData name="Corina Gibson" userId="S::corina.gibson@westsussex.gov.uk::28202bcd-87e6-4ebf-bb6c-7499d8067c83" providerId="AD" clId="Web-{FBB30718-2B7E-D122-967B-65C3F6EAAD6A}" dt="2025-04-07T12:03:56.051" v="22" actId="20577"/>
      <pc:docMkLst>
        <pc:docMk/>
      </pc:docMkLst>
      <pc:sldChg chg="modSp">
        <pc:chgData name="Corina Gibson" userId="S::corina.gibson@westsussex.gov.uk::28202bcd-87e6-4ebf-bb6c-7499d8067c83" providerId="AD" clId="Web-{FBB30718-2B7E-D122-967B-65C3F6EAAD6A}" dt="2025-04-07T12:02:17.891" v="7" actId="20577"/>
        <pc:sldMkLst>
          <pc:docMk/>
          <pc:sldMk cId="0" sldId="257"/>
        </pc:sldMkLst>
        <pc:spChg chg="mod">
          <ac:chgData name="Corina Gibson" userId="S::corina.gibson@westsussex.gov.uk::28202bcd-87e6-4ebf-bb6c-7499d8067c83" providerId="AD" clId="Web-{FBB30718-2B7E-D122-967B-65C3F6EAAD6A}" dt="2025-04-07T12:02:17.891" v="7" actId="20577"/>
          <ac:spMkLst>
            <pc:docMk/>
            <pc:sldMk cId="0" sldId="257"/>
            <ac:spMk id="7" creationId="{854B3C4F-E134-8F3D-BA1B-1FC8CA6F604C}"/>
          </ac:spMkLst>
        </pc:spChg>
      </pc:sldChg>
      <pc:sldChg chg="addSp modSp mod modClrScheme chgLayout">
        <pc:chgData name="Corina Gibson" userId="S::corina.gibson@westsussex.gov.uk::28202bcd-87e6-4ebf-bb6c-7499d8067c83" providerId="AD" clId="Web-{FBB30718-2B7E-D122-967B-65C3F6EAAD6A}" dt="2025-04-07T12:03:56.051" v="22" actId="20577"/>
        <pc:sldMkLst>
          <pc:docMk/>
          <pc:sldMk cId="2971555039" sldId="293"/>
        </pc:sldMkLst>
        <pc:spChg chg="mod">
          <ac:chgData name="Corina Gibson" userId="S::corina.gibson@westsussex.gov.uk::28202bcd-87e6-4ebf-bb6c-7499d8067c83" providerId="AD" clId="Web-{FBB30718-2B7E-D122-967B-65C3F6EAAD6A}" dt="2025-04-07T12:03:20.471" v="8" actId="1076"/>
          <ac:spMkLst>
            <pc:docMk/>
            <pc:sldMk cId="2971555039" sldId="293"/>
            <ac:spMk id="2" creationId="{A2166E34-9484-8359-4D35-8634F88D2D06}"/>
          </ac:spMkLst>
        </pc:spChg>
        <pc:spChg chg="add mod ord">
          <ac:chgData name="Corina Gibson" userId="S::corina.gibson@westsussex.gov.uk::28202bcd-87e6-4ebf-bb6c-7499d8067c83" providerId="AD" clId="Web-{FBB30718-2B7E-D122-967B-65C3F6EAAD6A}" dt="2025-04-07T12:01:02.060" v="2"/>
          <ac:spMkLst>
            <pc:docMk/>
            <pc:sldMk cId="2971555039" sldId="293"/>
            <ac:spMk id="3" creationId="{AD81F60E-95DB-C006-E726-1CFD35FD0005}"/>
          </ac:spMkLst>
        </pc:spChg>
        <pc:spChg chg="add mod ord">
          <ac:chgData name="Corina Gibson" userId="S::corina.gibson@westsussex.gov.uk::28202bcd-87e6-4ebf-bb6c-7499d8067c83" providerId="AD" clId="Web-{FBB30718-2B7E-D122-967B-65C3F6EAAD6A}" dt="2025-04-07T12:03:56.051" v="22" actId="20577"/>
          <ac:spMkLst>
            <pc:docMk/>
            <pc:sldMk cId="2971555039" sldId="293"/>
            <ac:spMk id="4" creationId="{3A07778C-7E7E-371A-9EDC-1ACE61528D01}"/>
          </ac:spMkLst>
        </pc:spChg>
      </pc:sldChg>
    </pc:docChg>
  </pc:docChgLst>
  <pc:docChgLst>
    <pc:chgData name="Rachael Highfield" userId="S::rachael.highfield@westsussex.gov.uk::9f1232fd-7907-4c1d-8bba-9b5eeb8d13e0" providerId="AD" clId="Web-{E86A3F04-D063-DB39-ED25-6A66CAC5F92D}"/>
    <pc:docChg chg="addSld delSld modSld">
      <pc:chgData name="Rachael Highfield" userId="S::rachael.highfield@westsussex.gov.uk::9f1232fd-7907-4c1d-8bba-9b5eeb8d13e0" providerId="AD" clId="Web-{E86A3F04-D063-DB39-ED25-6A66CAC5F92D}" dt="2025-04-07T11:50:26.173" v="273" actId="20577"/>
      <pc:docMkLst>
        <pc:docMk/>
      </pc:docMkLst>
      <pc:sldChg chg="add del">
        <pc:chgData name="Rachael Highfield" userId="S::rachael.highfield@westsussex.gov.uk::9f1232fd-7907-4c1d-8bba-9b5eeb8d13e0" providerId="AD" clId="Web-{E86A3F04-D063-DB39-ED25-6A66CAC5F92D}" dt="2025-04-07T11:41:10.894" v="6"/>
        <pc:sldMkLst>
          <pc:docMk/>
          <pc:sldMk cId="129814849" sldId="291"/>
        </pc:sldMkLst>
      </pc:sldChg>
      <pc:sldChg chg="modSp">
        <pc:chgData name="Rachael Highfield" userId="S::rachael.highfield@westsussex.gov.uk::9f1232fd-7907-4c1d-8bba-9b5eeb8d13e0" providerId="AD" clId="Web-{E86A3F04-D063-DB39-ED25-6A66CAC5F92D}" dt="2025-04-07T11:50:26.173" v="273" actId="20577"/>
        <pc:sldMkLst>
          <pc:docMk/>
          <pc:sldMk cId="2971555039" sldId="293"/>
        </pc:sldMkLst>
        <pc:spChg chg="mod">
          <ac:chgData name="Rachael Highfield" userId="S::rachael.highfield@westsussex.gov.uk::9f1232fd-7907-4c1d-8bba-9b5eeb8d13e0" providerId="AD" clId="Web-{E86A3F04-D063-DB39-ED25-6A66CAC5F92D}" dt="2025-04-07T11:50:26.173" v="273" actId="20577"/>
          <ac:spMkLst>
            <pc:docMk/>
            <pc:sldMk cId="2971555039" sldId="293"/>
            <ac:spMk id="2" creationId="{A2166E34-9484-8359-4D35-8634F88D2D06}"/>
          </ac:spMkLst>
        </pc:spChg>
      </pc:sldChg>
      <pc:sldChg chg="addSp modSp new">
        <pc:chgData name="Rachael Highfield" userId="S::rachael.highfield@westsussex.gov.uk::9f1232fd-7907-4c1d-8bba-9b5eeb8d13e0" providerId="AD" clId="Web-{E86A3F04-D063-DB39-ED25-6A66CAC5F92D}" dt="2025-04-07T11:49:14.594" v="266" actId="20577"/>
        <pc:sldMkLst>
          <pc:docMk/>
          <pc:sldMk cId="507081759" sldId="294"/>
        </pc:sldMkLst>
        <pc:spChg chg="add mod">
          <ac:chgData name="Rachael Highfield" userId="S::rachael.highfield@westsussex.gov.uk::9f1232fd-7907-4c1d-8bba-9b5eeb8d13e0" providerId="AD" clId="Web-{E86A3F04-D063-DB39-ED25-6A66CAC5F92D}" dt="2025-04-07T11:49:14.594" v="266" actId="20577"/>
          <ac:spMkLst>
            <pc:docMk/>
            <pc:sldMk cId="507081759" sldId="294"/>
            <ac:spMk id="3" creationId="{CDFC0783-FC0C-5734-1E31-10CC14399F46}"/>
          </ac:spMkLst>
        </pc:spChg>
        <pc:picChg chg="add mod">
          <ac:chgData name="Rachael Highfield" userId="S::rachael.highfield@westsussex.gov.uk::9f1232fd-7907-4c1d-8bba-9b5eeb8d13e0" providerId="AD" clId="Web-{E86A3F04-D063-DB39-ED25-6A66CAC5F92D}" dt="2025-04-07T11:43:04.522" v="11" actId="14100"/>
          <ac:picMkLst>
            <pc:docMk/>
            <pc:sldMk cId="507081759" sldId="294"/>
            <ac:picMk id="2" creationId="{8B00C3C0-D5DF-44A2-1B10-D4677181D2C4}"/>
          </ac:picMkLst>
        </pc:picChg>
      </pc:sldChg>
      <pc:sldChg chg="add del replId">
        <pc:chgData name="Rachael Highfield" userId="S::rachael.highfield@westsussex.gov.uk::9f1232fd-7907-4c1d-8bba-9b5eeb8d13e0" providerId="AD" clId="Web-{E86A3F04-D063-DB39-ED25-6A66CAC5F92D}" dt="2025-04-07T11:39:43.173" v="2"/>
        <pc:sldMkLst>
          <pc:docMk/>
          <pc:sldMk cId="583278121" sldId="294"/>
        </pc:sldMkLst>
      </pc:sldChg>
      <pc:sldChg chg="add del replId">
        <pc:chgData name="Rachael Highfield" userId="S::rachael.highfield@westsussex.gov.uk::9f1232fd-7907-4c1d-8bba-9b5eeb8d13e0" providerId="AD" clId="Web-{E86A3F04-D063-DB39-ED25-6A66CAC5F92D}" dt="2025-04-07T11:40:01.221" v="4"/>
        <pc:sldMkLst>
          <pc:docMk/>
          <pc:sldMk cId="1164432881" sldId="294"/>
        </pc:sldMkLst>
      </pc:sldChg>
      <pc:sldChg chg="del">
        <pc:chgData name="Rachael Highfield" userId="S::rachael.highfield@westsussex.gov.uk::9f1232fd-7907-4c1d-8bba-9b5eeb8d13e0" providerId="AD" clId="Web-{E86A3F04-D063-DB39-ED25-6A66CAC5F92D}" dt="2025-04-07T11:39:10.641" v="0"/>
        <pc:sldMkLst>
          <pc:docMk/>
          <pc:sldMk cId="4237817339" sldId="294"/>
        </pc:sldMkLst>
      </pc:sldChg>
    </pc:docChg>
  </pc:docChgLst>
  <pc:docChgLst>
    <pc:chgData name="Corina Gibson" userId="S::corina.gibson@westsussex.gov.uk::28202bcd-87e6-4ebf-bb6c-7499d8067c83" providerId="AD" clId="Web-{1EC3FAB4-4538-2F3A-9C1E-E4F227295E6F}"/>
    <pc:docChg chg="addSld modSld">
      <pc:chgData name="Corina Gibson" userId="S::corina.gibson@westsussex.gov.uk::28202bcd-87e6-4ebf-bb6c-7499d8067c83" providerId="AD" clId="Web-{1EC3FAB4-4538-2F3A-9C1E-E4F227295E6F}" dt="2025-04-08T16:01:55.733" v="34" actId="20577"/>
      <pc:docMkLst>
        <pc:docMk/>
      </pc:docMkLst>
      <pc:sldChg chg="modSp">
        <pc:chgData name="Corina Gibson" userId="S::corina.gibson@westsussex.gov.uk::28202bcd-87e6-4ebf-bb6c-7499d8067c83" providerId="AD" clId="Web-{1EC3FAB4-4538-2F3A-9C1E-E4F227295E6F}" dt="2025-04-08T15:59:14.195" v="7" actId="14100"/>
        <pc:sldMkLst>
          <pc:docMk/>
          <pc:sldMk cId="0" sldId="259"/>
        </pc:sldMkLst>
        <pc:spChg chg="mod">
          <ac:chgData name="Corina Gibson" userId="S::corina.gibson@westsussex.gov.uk::28202bcd-87e6-4ebf-bb6c-7499d8067c83" providerId="AD" clId="Web-{1EC3FAB4-4538-2F3A-9C1E-E4F227295E6F}" dt="2025-04-08T15:59:14.195" v="7" actId="14100"/>
          <ac:spMkLst>
            <pc:docMk/>
            <pc:sldMk cId="0" sldId="259"/>
            <ac:spMk id="9" creationId="{D13B25BE-8B5B-0A18-4BC8-F1593412F8C0}"/>
          </ac:spMkLst>
        </pc:spChg>
      </pc:sldChg>
      <pc:sldChg chg="modSp">
        <pc:chgData name="Corina Gibson" userId="S::corina.gibson@westsussex.gov.uk::28202bcd-87e6-4ebf-bb6c-7499d8067c83" providerId="AD" clId="Web-{1EC3FAB4-4538-2F3A-9C1E-E4F227295E6F}" dt="2025-04-08T16:00:38.605" v="31" actId="20577"/>
        <pc:sldMkLst>
          <pc:docMk/>
          <pc:sldMk cId="1198066760" sldId="287"/>
        </pc:sldMkLst>
        <pc:spChg chg="mod">
          <ac:chgData name="Corina Gibson" userId="S::corina.gibson@westsussex.gov.uk::28202bcd-87e6-4ebf-bb6c-7499d8067c83" providerId="AD" clId="Web-{1EC3FAB4-4538-2F3A-9C1E-E4F227295E6F}" dt="2025-04-08T16:00:38.605" v="31" actId="20577"/>
          <ac:spMkLst>
            <pc:docMk/>
            <pc:sldMk cId="1198066760" sldId="287"/>
            <ac:spMk id="9" creationId="{D5D83EA4-36CC-3E51-5CE9-44D2DD2314ED}"/>
          </ac:spMkLst>
        </pc:spChg>
      </pc:sldChg>
      <pc:sldChg chg="modSp">
        <pc:chgData name="Corina Gibson" userId="S::corina.gibson@westsussex.gov.uk::28202bcd-87e6-4ebf-bb6c-7499d8067c83" providerId="AD" clId="Web-{1EC3FAB4-4538-2F3A-9C1E-E4F227295E6F}" dt="2025-04-08T16:00:28.730" v="25" actId="20577"/>
        <pc:sldMkLst>
          <pc:docMk/>
          <pc:sldMk cId="3318711974" sldId="288"/>
        </pc:sldMkLst>
        <pc:spChg chg="mod">
          <ac:chgData name="Corina Gibson" userId="S::corina.gibson@westsussex.gov.uk::28202bcd-87e6-4ebf-bb6c-7499d8067c83" providerId="AD" clId="Web-{1EC3FAB4-4538-2F3A-9C1E-E4F227295E6F}" dt="2025-04-08T16:00:28.730" v="25" actId="20577"/>
          <ac:spMkLst>
            <pc:docMk/>
            <pc:sldMk cId="3318711974" sldId="288"/>
            <ac:spMk id="11" creationId="{1EDA310D-9D12-F578-619D-A45354E9EDF2}"/>
          </ac:spMkLst>
        </pc:spChg>
      </pc:sldChg>
      <pc:sldChg chg="modSp">
        <pc:chgData name="Corina Gibson" userId="S::corina.gibson@westsussex.gov.uk::28202bcd-87e6-4ebf-bb6c-7499d8067c83" providerId="AD" clId="Web-{1EC3FAB4-4538-2F3A-9C1E-E4F227295E6F}" dt="2025-04-08T16:01:55.733" v="34" actId="20577"/>
        <pc:sldMkLst>
          <pc:docMk/>
          <pc:sldMk cId="2500959124" sldId="292"/>
        </pc:sldMkLst>
        <pc:spChg chg="mod">
          <ac:chgData name="Corina Gibson" userId="S::corina.gibson@westsussex.gov.uk::28202bcd-87e6-4ebf-bb6c-7499d8067c83" providerId="AD" clId="Web-{1EC3FAB4-4538-2F3A-9C1E-E4F227295E6F}" dt="2025-04-08T16:01:55.733" v="34" actId="20577"/>
          <ac:spMkLst>
            <pc:docMk/>
            <pc:sldMk cId="2500959124" sldId="292"/>
            <ac:spMk id="4" creationId="{00000000-0000-0000-0000-000000000000}"/>
          </ac:spMkLst>
        </pc:spChg>
      </pc:sldChg>
      <pc:sldChg chg="delSp modSp add">
        <pc:chgData name="Corina Gibson" userId="S::corina.gibson@westsussex.gov.uk::28202bcd-87e6-4ebf-bb6c-7499d8067c83" providerId="AD" clId="Web-{1EC3FAB4-4538-2F3A-9C1E-E4F227295E6F}" dt="2025-04-08T16:00:51.543" v="32" actId="14100"/>
        <pc:sldMkLst>
          <pc:docMk/>
          <pc:sldMk cId="1127440969" sldId="297"/>
        </pc:sldMkLst>
        <pc:spChg chg="del">
          <ac:chgData name="Corina Gibson" userId="S::corina.gibson@westsussex.gov.uk::28202bcd-87e6-4ebf-bb6c-7499d8067c83" providerId="AD" clId="Web-{1EC3FAB4-4538-2F3A-9C1E-E4F227295E6F}" dt="2025-04-08T15:59:48.681" v="15"/>
          <ac:spMkLst>
            <pc:docMk/>
            <pc:sldMk cId="1127440969" sldId="297"/>
            <ac:spMk id="3" creationId="{00000000-0000-0000-0000-000000000000}"/>
          </ac:spMkLst>
        </pc:spChg>
        <pc:spChg chg="mod">
          <ac:chgData name="Corina Gibson" userId="S::corina.gibson@westsussex.gov.uk::28202bcd-87e6-4ebf-bb6c-7499d8067c83" providerId="AD" clId="Web-{1EC3FAB4-4538-2F3A-9C1E-E4F227295E6F}" dt="2025-04-08T16:00:51.543" v="32" actId="14100"/>
          <ac:spMkLst>
            <pc:docMk/>
            <pc:sldMk cId="1127440969" sldId="297"/>
            <ac:spMk id="9" creationId="{D13B25BE-8B5B-0A18-4BC8-F1593412F8C0}"/>
          </ac:spMkLst>
        </pc:spChg>
      </pc:sldChg>
    </pc:docChg>
  </pc:docChgLst>
  <pc:docChgLst>
    <pc:chgData name="Corina Gibson" userId="S::corina.gibson@westsussex.gov.uk::28202bcd-87e6-4ebf-bb6c-7499d8067c83" providerId="AD" clId="Web-{EE0687BC-F001-CA71-9CB2-E1401E39364D}"/>
    <pc:docChg chg="modSld">
      <pc:chgData name="Corina Gibson" userId="S::corina.gibson@westsussex.gov.uk::28202bcd-87e6-4ebf-bb6c-7499d8067c83" providerId="AD" clId="Web-{EE0687BC-F001-CA71-9CB2-E1401E39364D}" dt="2025-04-07T13:41:06.202" v="8" actId="14100"/>
      <pc:docMkLst>
        <pc:docMk/>
      </pc:docMkLst>
      <pc:sldChg chg="delSp modSp">
        <pc:chgData name="Corina Gibson" userId="S::corina.gibson@westsussex.gov.uk::28202bcd-87e6-4ebf-bb6c-7499d8067c83" providerId="AD" clId="Web-{EE0687BC-F001-CA71-9CB2-E1401E39364D}" dt="2025-04-07T13:41:06.202" v="8" actId="14100"/>
        <pc:sldMkLst>
          <pc:docMk/>
          <pc:sldMk cId="0" sldId="257"/>
        </pc:sldMkLst>
        <pc:spChg chg="mod">
          <ac:chgData name="Corina Gibson" userId="S::corina.gibson@westsussex.gov.uk::28202bcd-87e6-4ebf-bb6c-7499d8067c83" providerId="AD" clId="Web-{EE0687BC-F001-CA71-9CB2-E1401E39364D}" dt="2025-04-07T13:40:55.951" v="5" actId="1076"/>
          <ac:spMkLst>
            <pc:docMk/>
            <pc:sldMk cId="0" sldId="257"/>
            <ac:spMk id="6" creationId="{00000000-0000-0000-0000-000000000000}"/>
          </ac:spMkLst>
        </pc:spChg>
        <pc:spChg chg="del mod">
          <ac:chgData name="Corina Gibson" userId="S::corina.gibson@westsussex.gov.uk::28202bcd-87e6-4ebf-bb6c-7499d8067c83" providerId="AD" clId="Web-{EE0687BC-F001-CA71-9CB2-E1401E39364D}" dt="2025-04-07T13:40:22.935" v="1"/>
          <ac:spMkLst>
            <pc:docMk/>
            <pc:sldMk cId="0" sldId="257"/>
            <ac:spMk id="7" creationId="{854B3C4F-E134-8F3D-BA1B-1FC8CA6F604C}"/>
          </ac:spMkLst>
        </pc:spChg>
        <pc:spChg chg="mod">
          <ac:chgData name="Corina Gibson" userId="S::corina.gibson@westsussex.gov.uk::28202bcd-87e6-4ebf-bb6c-7499d8067c83" providerId="AD" clId="Web-{EE0687BC-F001-CA71-9CB2-E1401E39364D}" dt="2025-04-07T13:40:58.780" v="6" actId="1076"/>
          <ac:spMkLst>
            <pc:docMk/>
            <pc:sldMk cId="0" sldId="257"/>
            <ac:spMk id="9" creationId="{7F5E6CBB-2DC4-D43E-1B02-A91AB856A467}"/>
          </ac:spMkLst>
        </pc:spChg>
        <pc:picChg chg="mod">
          <ac:chgData name="Corina Gibson" userId="S::corina.gibson@westsussex.gov.uk::28202bcd-87e6-4ebf-bb6c-7499d8067c83" providerId="AD" clId="Web-{EE0687BC-F001-CA71-9CB2-E1401E39364D}" dt="2025-04-07T13:41:06.202" v="8" actId="14100"/>
          <ac:picMkLst>
            <pc:docMk/>
            <pc:sldMk cId="0" sldId="257"/>
            <ac:picMk id="8" creationId="{484CEC3B-5E45-C8BE-90A1-1D9B3F2E6DED}"/>
          </ac:picMkLst>
        </pc:picChg>
      </pc:sldChg>
    </pc:docChg>
  </pc:docChgLst>
  <pc:docChgLst>
    <pc:chgData name="Rachael Highfield" userId="S::rachael.highfield@westsussex.gov.uk::9f1232fd-7907-4c1d-8bba-9b5eeb8d13e0" providerId="AD" clId="Web-{767B025A-7442-7CDC-556B-5437FA259389}"/>
    <pc:docChg chg="addSld delSld modSld">
      <pc:chgData name="Rachael Highfield" userId="S::rachael.highfield@westsussex.gov.uk::9f1232fd-7907-4c1d-8bba-9b5eeb8d13e0" providerId="AD" clId="Web-{767B025A-7442-7CDC-556B-5437FA259389}" dt="2025-04-07T11:35:45.060" v="690" actId="14100"/>
      <pc:docMkLst>
        <pc:docMk/>
      </pc:docMkLst>
      <pc:sldChg chg="modSp">
        <pc:chgData name="Rachael Highfield" userId="S::rachael.highfield@westsussex.gov.uk::9f1232fd-7907-4c1d-8bba-9b5eeb8d13e0" providerId="AD" clId="Web-{767B025A-7442-7CDC-556B-5437FA259389}" dt="2025-04-07T11:16:44.052" v="648" actId="20577"/>
        <pc:sldMkLst>
          <pc:docMk/>
          <pc:sldMk cId="0" sldId="259"/>
        </pc:sldMkLst>
        <pc:spChg chg="mod">
          <ac:chgData name="Rachael Highfield" userId="S::rachael.highfield@westsussex.gov.uk::9f1232fd-7907-4c1d-8bba-9b5eeb8d13e0" providerId="AD" clId="Web-{767B025A-7442-7CDC-556B-5437FA259389}" dt="2025-04-07T11:16:44.052" v="648" actId="20577"/>
          <ac:spMkLst>
            <pc:docMk/>
            <pc:sldMk cId="0" sldId="259"/>
            <ac:spMk id="9" creationId="{D13B25BE-8B5B-0A18-4BC8-F1593412F8C0}"/>
          </ac:spMkLst>
        </pc:spChg>
      </pc:sldChg>
      <pc:sldChg chg="add del">
        <pc:chgData name="Rachael Highfield" userId="S::rachael.highfield@westsussex.gov.uk::9f1232fd-7907-4c1d-8bba-9b5eeb8d13e0" providerId="AD" clId="Web-{767B025A-7442-7CDC-556B-5437FA259389}" dt="2025-04-07T11:07:10.244" v="556"/>
        <pc:sldMkLst>
          <pc:docMk/>
          <pc:sldMk cId="1920728914" sldId="272"/>
        </pc:sldMkLst>
      </pc:sldChg>
      <pc:sldChg chg="modSp">
        <pc:chgData name="Rachael Highfield" userId="S::rachael.highfield@westsussex.gov.uk::9f1232fd-7907-4c1d-8bba-9b5eeb8d13e0" providerId="AD" clId="Web-{767B025A-7442-7CDC-556B-5437FA259389}" dt="2025-04-07T11:09:21.528" v="595" actId="20577"/>
        <pc:sldMkLst>
          <pc:docMk/>
          <pc:sldMk cId="615953421" sldId="275"/>
        </pc:sldMkLst>
        <pc:spChg chg="mod">
          <ac:chgData name="Rachael Highfield" userId="S::rachael.highfield@westsussex.gov.uk::9f1232fd-7907-4c1d-8bba-9b5eeb8d13e0" providerId="AD" clId="Web-{767B025A-7442-7CDC-556B-5437FA259389}" dt="2025-04-07T11:09:21.528" v="595" actId="20577"/>
          <ac:spMkLst>
            <pc:docMk/>
            <pc:sldMk cId="615953421" sldId="275"/>
            <ac:spMk id="3" creationId="{53DDADA7-2793-C30F-C4E5-822C56BFADC6}"/>
          </ac:spMkLst>
        </pc:spChg>
      </pc:sldChg>
      <pc:sldChg chg="modSp">
        <pc:chgData name="Rachael Highfield" userId="S::rachael.highfield@westsussex.gov.uk::9f1232fd-7907-4c1d-8bba-9b5eeb8d13e0" providerId="AD" clId="Web-{767B025A-7442-7CDC-556B-5437FA259389}" dt="2025-04-07T11:28:19.441" v="666" actId="20577"/>
        <pc:sldMkLst>
          <pc:docMk/>
          <pc:sldMk cId="478932027" sldId="276"/>
        </pc:sldMkLst>
        <pc:spChg chg="mod">
          <ac:chgData name="Rachael Highfield" userId="S::rachael.highfield@westsussex.gov.uk::9f1232fd-7907-4c1d-8bba-9b5eeb8d13e0" providerId="AD" clId="Web-{767B025A-7442-7CDC-556B-5437FA259389}" dt="2025-04-07T11:28:19.441" v="666" actId="20577"/>
          <ac:spMkLst>
            <pc:docMk/>
            <pc:sldMk cId="478932027" sldId="276"/>
            <ac:spMk id="3" creationId="{37B6CE44-9461-0539-AA74-5F5937BF2C10}"/>
          </ac:spMkLst>
        </pc:spChg>
      </pc:sldChg>
      <pc:sldChg chg="addSp delSp modSp">
        <pc:chgData name="Rachael Highfield" userId="S::rachael.highfield@westsussex.gov.uk::9f1232fd-7907-4c1d-8bba-9b5eeb8d13e0" providerId="AD" clId="Web-{767B025A-7442-7CDC-556B-5437FA259389}" dt="2025-04-07T11:05:01.335" v="553" actId="14100"/>
        <pc:sldMkLst>
          <pc:docMk/>
          <pc:sldMk cId="1489687223" sldId="277"/>
        </pc:sldMkLst>
        <pc:spChg chg="mod">
          <ac:chgData name="Rachael Highfield" userId="S::rachael.highfield@westsussex.gov.uk::9f1232fd-7907-4c1d-8bba-9b5eeb8d13e0" providerId="AD" clId="Web-{767B025A-7442-7CDC-556B-5437FA259389}" dt="2025-04-07T10:56:30.761" v="501" actId="20577"/>
          <ac:spMkLst>
            <pc:docMk/>
            <pc:sldMk cId="1489687223" sldId="277"/>
            <ac:spMk id="9" creationId="{AC1C3D98-5C8C-9613-36FB-CF88D1E112D5}"/>
          </ac:spMkLst>
        </pc:spChg>
        <pc:spChg chg="add del mod">
          <ac:chgData name="Rachael Highfield" userId="S::rachael.highfield@westsussex.gov.uk::9f1232fd-7907-4c1d-8bba-9b5eeb8d13e0" providerId="AD" clId="Web-{767B025A-7442-7CDC-556B-5437FA259389}" dt="2025-04-07T10:57:19.419" v="545"/>
          <ac:spMkLst>
            <pc:docMk/>
            <pc:sldMk cId="1489687223" sldId="277"/>
            <ac:spMk id="12" creationId="{C955A80C-8624-9A8D-9A02-B11ECC86BA49}"/>
          </ac:spMkLst>
        </pc:spChg>
        <pc:spChg chg="add mod">
          <ac:chgData name="Rachael Highfield" userId="S::rachael.highfield@westsussex.gov.uk::9f1232fd-7907-4c1d-8bba-9b5eeb8d13e0" providerId="AD" clId="Web-{767B025A-7442-7CDC-556B-5437FA259389}" dt="2025-04-07T11:05:01.335" v="553" actId="14100"/>
          <ac:spMkLst>
            <pc:docMk/>
            <pc:sldMk cId="1489687223" sldId="277"/>
            <ac:spMk id="15" creationId="{101DD4CB-F2CC-9226-DCC4-7983C03A6EBE}"/>
          </ac:spMkLst>
        </pc:spChg>
        <pc:picChg chg="add mod">
          <ac:chgData name="Rachael Highfield" userId="S::rachael.highfield@westsussex.gov.uk::9f1232fd-7907-4c1d-8bba-9b5eeb8d13e0" providerId="AD" clId="Web-{767B025A-7442-7CDC-556B-5437FA259389}" dt="2025-04-07T10:58:25.748" v="547" actId="14100"/>
          <ac:picMkLst>
            <pc:docMk/>
            <pc:sldMk cId="1489687223" sldId="277"/>
            <ac:picMk id="10" creationId="{0A1F8A6A-3F37-C0DE-2C92-FAB15B6AE98A}"/>
          </ac:picMkLst>
        </pc:picChg>
        <pc:picChg chg="del">
          <ac:chgData name="Rachael Highfield" userId="S::rachael.highfield@westsussex.gov.uk::9f1232fd-7907-4c1d-8bba-9b5eeb8d13e0" providerId="AD" clId="Web-{767B025A-7442-7CDC-556B-5437FA259389}" dt="2025-04-07T10:55:03.666" v="497"/>
          <ac:picMkLst>
            <pc:docMk/>
            <pc:sldMk cId="1489687223" sldId="277"/>
            <ac:picMk id="11" creationId="{8D12BA2C-77A8-0F6F-9C4B-1712EABDE226}"/>
          </ac:picMkLst>
        </pc:picChg>
        <pc:picChg chg="add mod">
          <ac:chgData name="Rachael Highfield" userId="S::rachael.highfield@westsussex.gov.uk::9f1232fd-7907-4c1d-8bba-9b5eeb8d13e0" providerId="AD" clId="Web-{767B025A-7442-7CDC-556B-5437FA259389}" dt="2025-04-07T11:05:01.319" v="552" actId="14100"/>
          <ac:picMkLst>
            <pc:docMk/>
            <pc:sldMk cId="1489687223" sldId="277"/>
            <ac:picMk id="14" creationId="{7A7B32F1-7555-B067-470D-18AB64E71FDD}"/>
          </ac:picMkLst>
        </pc:picChg>
      </pc:sldChg>
      <pc:sldChg chg="modSp">
        <pc:chgData name="Rachael Highfield" userId="S::rachael.highfield@westsussex.gov.uk::9f1232fd-7907-4c1d-8bba-9b5eeb8d13e0" providerId="AD" clId="Web-{767B025A-7442-7CDC-556B-5437FA259389}" dt="2025-04-07T11:21:57.262" v="657" actId="20577"/>
        <pc:sldMkLst>
          <pc:docMk/>
          <pc:sldMk cId="1198066760" sldId="287"/>
        </pc:sldMkLst>
        <pc:spChg chg="mod">
          <ac:chgData name="Rachael Highfield" userId="S::rachael.highfield@westsussex.gov.uk::9f1232fd-7907-4c1d-8bba-9b5eeb8d13e0" providerId="AD" clId="Web-{767B025A-7442-7CDC-556B-5437FA259389}" dt="2025-04-07T11:21:57.262" v="657" actId="20577"/>
          <ac:spMkLst>
            <pc:docMk/>
            <pc:sldMk cId="1198066760" sldId="287"/>
            <ac:spMk id="9" creationId="{D5D83EA4-36CC-3E51-5CE9-44D2DD2314ED}"/>
          </ac:spMkLst>
        </pc:spChg>
      </pc:sldChg>
      <pc:sldChg chg="modSp">
        <pc:chgData name="Rachael Highfield" userId="S::rachael.highfield@westsussex.gov.uk::9f1232fd-7907-4c1d-8bba-9b5eeb8d13e0" providerId="AD" clId="Web-{767B025A-7442-7CDC-556B-5437FA259389}" dt="2025-04-07T11:23:07.091" v="661" actId="20577"/>
        <pc:sldMkLst>
          <pc:docMk/>
          <pc:sldMk cId="3318711974" sldId="288"/>
        </pc:sldMkLst>
        <pc:spChg chg="mod">
          <ac:chgData name="Rachael Highfield" userId="S::rachael.highfield@westsussex.gov.uk::9f1232fd-7907-4c1d-8bba-9b5eeb8d13e0" providerId="AD" clId="Web-{767B025A-7442-7CDC-556B-5437FA259389}" dt="2025-04-07T11:23:07.091" v="661" actId="20577"/>
          <ac:spMkLst>
            <pc:docMk/>
            <pc:sldMk cId="3318711974" sldId="288"/>
            <ac:spMk id="11" creationId="{1EDA310D-9D12-F578-619D-A45354E9EDF2}"/>
          </ac:spMkLst>
        </pc:spChg>
      </pc:sldChg>
      <pc:sldChg chg="modSp">
        <pc:chgData name="Rachael Highfield" userId="S::rachael.highfield@westsussex.gov.uk::9f1232fd-7907-4c1d-8bba-9b5eeb8d13e0" providerId="AD" clId="Web-{767B025A-7442-7CDC-556B-5437FA259389}" dt="2025-04-07T11:34:13.058" v="676" actId="20577"/>
        <pc:sldMkLst>
          <pc:docMk/>
          <pc:sldMk cId="2528618579" sldId="289"/>
        </pc:sldMkLst>
        <pc:spChg chg="mod">
          <ac:chgData name="Rachael Highfield" userId="S::rachael.highfield@westsussex.gov.uk::9f1232fd-7907-4c1d-8bba-9b5eeb8d13e0" providerId="AD" clId="Web-{767B025A-7442-7CDC-556B-5437FA259389}" dt="2025-04-07T11:34:13.058" v="676" actId="20577"/>
          <ac:spMkLst>
            <pc:docMk/>
            <pc:sldMk cId="2528618579" sldId="289"/>
            <ac:spMk id="11" creationId="{981A6B6C-6DFC-1C4A-0477-A792CC97F652}"/>
          </ac:spMkLst>
        </pc:spChg>
      </pc:sldChg>
      <pc:sldChg chg="modSp">
        <pc:chgData name="Rachael Highfield" userId="S::rachael.highfield@westsussex.gov.uk::9f1232fd-7907-4c1d-8bba-9b5eeb8d13e0" providerId="AD" clId="Web-{767B025A-7442-7CDC-556B-5437FA259389}" dt="2025-04-07T10:41:57.978" v="391" actId="20577"/>
        <pc:sldMkLst>
          <pc:docMk/>
          <pc:sldMk cId="1228076278" sldId="290"/>
        </pc:sldMkLst>
        <pc:spChg chg="mod">
          <ac:chgData name="Rachael Highfield" userId="S::rachael.highfield@westsussex.gov.uk::9f1232fd-7907-4c1d-8bba-9b5eeb8d13e0" providerId="AD" clId="Web-{767B025A-7442-7CDC-556B-5437FA259389}" dt="2025-04-07T10:41:57.978" v="391" actId="20577"/>
          <ac:spMkLst>
            <pc:docMk/>
            <pc:sldMk cId="1228076278" sldId="290"/>
            <ac:spMk id="19" creationId="{8C5ED121-B916-B941-31E3-7E2FD289A38D}"/>
          </ac:spMkLst>
        </pc:spChg>
      </pc:sldChg>
      <pc:sldChg chg="addSp delSp modSp">
        <pc:chgData name="Rachael Highfield" userId="S::rachael.highfield@westsussex.gov.uk::9f1232fd-7907-4c1d-8bba-9b5eeb8d13e0" providerId="AD" clId="Web-{767B025A-7442-7CDC-556B-5437FA259389}" dt="2025-04-07T11:32:31.087" v="671" actId="14100"/>
        <pc:sldMkLst>
          <pc:docMk/>
          <pc:sldMk cId="129814849" sldId="291"/>
        </pc:sldMkLst>
        <pc:spChg chg="add del">
          <ac:chgData name="Rachael Highfield" userId="S::rachael.highfield@westsussex.gov.uk::9f1232fd-7907-4c1d-8bba-9b5eeb8d13e0" providerId="AD" clId="Web-{767B025A-7442-7CDC-556B-5437FA259389}" dt="2025-04-07T10:48:21.032" v="395"/>
          <ac:spMkLst>
            <pc:docMk/>
            <pc:sldMk cId="129814849" sldId="291"/>
            <ac:spMk id="9" creationId="{8D835F0A-F4C4-45D2-233A-C3DFAC678C7B}"/>
          </ac:spMkLst>
        </pc:spChg>
        <pc:spChg chg="add mod">
          <ac:chgData name="Rachael Highfield" userId="S::rachael.highfield@westsussex.gov.uk::9f1232fd-7907-4c1d-8bba-9b5eeb8d13e0" providerId="AD" clId="Web-{767B025A-7442-7CDC-556B-5437FA259389}" dt="2025-04-07T10:49:24.456" v="404" actId="20577"/>
          <ac:spMkLst>
            <pc:docMk/>
            <pc:sldMk cId="129814849" sldId="291"/>
            <ac:spMk id="10" creationId="{E2C18AEC-631F-1E59-C36C-5B6912F3164B}"/>
          </ac:spMkLst>
        </pc:spChg>
        <pc:spChg chg="add del">
          <ac:chgData name="Rachael Highfield" userId="S::rachael.highfield@westsussex.gov.uk::9f1232fd-7907-4c1d-8bba-9b5eeb8d13e0" providerId="AD" clId="Web-{767B025A-7442-7CDC-556B-5437FA259389}" dt="2025-04-07T11:32:16.774" v="670"/>
          <ac:spMkLst>
            <pc:docMk/>
            <pc:sldMk cId="129814849" sldId="291"/>
            <ac:spMk id="12" creationId="{8AADEF51-EAFE-021C-1088-5298C2EA754D}"/>
          </ac:spMkLst>
        </pc:spChg>
        <pc:picChg chg="mod modCrop">
          <ac:chgData name="Rachael Highfield" userId="S::rachael.highfield@westsussex.gov.uk::9f1232fd-7907-4c1d-8bba-9b5eeb8d13e0" providerId="AD" clId="Web-{767B025A-7442-7CDC-556B-5437FA259389}" dt="2025-04-07T11:32:31.087" v="671" actId="14100"/>
          <ac:picMkLst>
            <pc:docMk/>
            <pc:sldMk cId="129814849" sldId="291"/>
            <ac:picMk id="11" creationId="{5593E405-86C1-5A2F-6154-98190D80B2E5}"/>
          </ac:picMkLst>
        </pc:picChg>
      </pc:sldChg>
      <pc:sldChg chg="modSp">
        <pc:chgData name="Rachael Highfield" userId="S::rachael.highfield@westsussex.gov.uk::9f1232fd-7907-4c1d-8bba-9b5eeb8d13e0" providerId="AD" clId="Web-{767B025A-7442-7CDC-556B-5437FA259389}" dt="2025-04-07T11:25:53.845" v="664" actId="20577"/>
        <pc:sldMkLst>
          <pc:docMk/>
          <pc:sldMk cId="2500959124" sldId="292"/>
        </pc:sldMkLst>
        <pc:spChg chg="mod">
          <ac:chgData name="Rachael Highfield" userId="S::rachael.highfield@westsussex.gov.uk::9f1232fd-7907-4c1d-8bba-9b5eeb8d13e0" providerId="AD" clId="Web-{767B025A-7442-7CDC-556B-5437FA259389}" dt="2025-04-07T11:25:53.845" v="664" actId="20577"/>
          <ac:spMkLst>
            <pc:docMk/>
            <pc:sldMk cId="2500959124" sldId="292"/>
            <ac:spMk id="4" creationId="{00000000-0000-0000-0000-000000000000}"/>
          </ac:spMkLst>
        </pc:spChg>
      </pc:sldChg>
      <pc:sldChg chg="addSp modSp new">
        <pc:chgData name="Rachael Highfield" userId="S::rachael.highfield@westsussex.gov.uk::9f1232fd-7907-4c1d-8bba-9b5eeb8d13e0" providerId="AD" clId="Web-{767B025A-7442-7CDC-556B-5437FA259389}" dt="2025-04-07T11:35:45.060" v="690" actId="14100"/>
        <pc:sldMkLst>
          <pc:docMk/>
          <pc:sldMk cId="4237817339" sldId="294"/>
        </pc:sldMkLst>
        <pc:spChg chg="add mod">
          <ac:chgData name="Rachael Highfield" userId="S::rachael.highfield@westsussex.gov.uk::9f1232fd-7907-4c1d-8bba-9b5eeb8d13e0" providerId="AD" clId="Web-{767B025A-7442-7CDC-556B-5437FA259389}" dt="2025-04-07T11:35:45.060" v="690" actId="14100"/>
          <ac:spMkLst>
            <pc:docMk/>
            <pc:sldMk cId="4237817339" sldId="294"/>
            <ac:spMk id="2" creationId="{3A6868AF-0163-AEDE-0B93-13DDEC4D63F2}"/>
          </ac:spMkLst>
        </pc:spChg>
      </pc:sldChg>
    </pc:docChg>
  </pc:docChgLst>
  <pc:docChgLst>
    <pc:chgData name="Corina Gibson" userId="S::corina.gibson@westsussex.gov.uk::28202bcd-87e6-4ebf-bb6c-7499d8067c83" providerId="AD" clId="Web-{7A917FCF-5C02-B163-67F1-E37BDF515B14}"/>
    <pc:docChg chg="addSld delSld modSld">
      <pc:chgData name="Corina Gibson" userId="S::corina.gibson@westsussex.gov.uk::28202bcd-87e6-4ebf-bb6c-7499d8067c83" providerId="AD" clId="Web-{7A917FCF-5C02-B163-67F1-E37BDF515B14}" dt="2025-04-07T13:39:51.011" v="59"/>
      <pc:docMkLst>
        <pc:docMk/>
      </pc:docMkLst>
      <pc:sldChg chg="addSp delSp modSp">
        <pc:chgData name="Corina Gibson" userId="S::corina.gibson@westsussex.gov.uk::28202bcd-87e6-4ebf-bb6c-7499d8067c83" providerId="AD" clId="Web-{7A917FCF-5C02-B163-67F1-E37BDF515B14}" dt="2025-04-07T13:39:51.011" v="59"/>
        <pc:sldMkLst>
          <pc:docMk/>
          <pc:sldMk cId="0" sldId="257"/>
        </pc:sldMkLst>
        <pc:spChg chg="del">
          <ac:chgData name="Corina Gibson" userId="S::corina.gibson@westsussex.gov.uk::28202bcd-87e6-4ebf-bb6c-7499d8067c83" providerId="AD" clId="Web-{7A917FCF-5C02-B163-67F1-E37BDF515B14}" dt="2025-04-07T13:39:51.011" v="59"/>
          <ac:spMkLst>
            <pc:docMk/>
            <pc:sldMk cId="0" sldId="257"/>
            <ac:spMk id="2" creationId="{00000000-0000-0000-0000-000000000000}"/>
          </ac:spMkLst>
        </pc:spChg>
        <pc:picChg chg="add mod">
          <ac:chgData name="Corina Gibson" userId="S::corina.gibson@westsussex.gov.uk::28202bcd-87e6-4ebf-bb6c-7499d8067c83" providerId="AD" clId="Web-{7A917FCF-5C02-B163-67F1-E37BDF515B14}" dt="2025-04-07T13:39:42.901" v="58" actId="1076"/>
          <ac:picMkLst>
            <pc:docMk/>
            <pc:sldMk cId="0" sldId="257"/>
            <ac:picMk id="8" creationId="{484CEC3B-5E45-C8BE-90A1-1D9B3F2E6DED}"/>
          </ac:picMkLst>
        </pc:picChg>
      </pc:sldChg>
      <pc:sldChg chg="delSp modSp del">
        <pc:chgData name="Corina Gibson" userId="S::corina.gibson@westsussex.gov.uk::28202bcd-87e6-4ebf-bb6c-7499d8067c83" providerId="AD" clId="Web-{7A917FCF-5C02-B163-67F1-E37BDF515B14}" dt="2025-04-07T13:37:04.505" v="44"/>
        <pc:sldMkLst>
          <pc:docMk/>
          <pc:sldMk cId="2971555039" sldId="293"/>
        </pc:sldMkLst>
        <pc:spChg chg="del">
          <ac:chgData name="Corina Gibson" userId="S::corina.gibson@westsussex.gov.uk::28202bcd-87e6-4ebf-bb6c-7499d8067c83" providerId="AD" clId="Web-{7A917FCF-5C02-B163-67F1-E37BDF515B14}" dt="2025-04-07T13:35:18.173" v="35"/>
          <ac:spMkLst>
            <pc:docMk/>
            <pc:sldMk cId="2971555039" sldId="293"/>
            <ac:spMk id="2" creationId="{A2166E34-9484-8359-4D35-8634F88D2D06}"/>
          </ac:spMkLst>
        </pc:spChg>
        <pc:spChg chg="mod">
          <ac:chgData name="Corina Gibson" userId="S::corina.gibson@westsussex.gov.uk::28202bcd-87e6-4ebf-bb6c-7499d8067c83" providerId="AD" clId="Web-{7A917FCF-5C02-B163-67F1-E37BDF515B14}" dt="2025-04-07T13:34:58.610" v="32" actId="20577"/>
          <ac:spMkLst>
            <pc:docMk/>
            <pc:sldMk cId="2971555039" sldId="293"/>
            <ac:spMk id="3" creationId="{AD81F60E-95DB-C006-E726-1CFD35FD0005}"/>
          </ac:spMkLst>
        </pc:spChg>
        <pc:spChg chg="mod">
          <ac:chgData name="Corina Gibson" userId="S::corina.gibson@westsussex.gov.uk::28202bcd-87e6-4ebf-bb6c-7499d8067c83" providerId="AD" clId="Web-{7A917FCF-5C02-B163-67F1-E37BDF515B14}" dt="2025-04-07T13:36:23.754" v="39" actId="1076"/>
          <ac:spMkLst>
            <pc:docMk/>
            <pc:sldMk cId="2971555039" sldId="293"/>
            <ac:spMk id="4" creationId="{3A07778C-7E7E-371A-9EDC-1ACE61528D01}"/>
          </ac:spMkLst>
        </pc:spChg>
      </pc:sldChg>
      <pc:sldChg chg="new del">
        <pc:chgData name="Corina Gibson" userId="S::corina.gibson@westsussex.gov.uk::28202bcd-87e6-4ebf-bb6c-7499d8067c83" providerId="AD" clId="Web-{7A917FCF-5C02-B163-67F1-E37BDF515B14}" dt="2025-04-07T13:37:07.224" v="45"/>
        <pc:sldMkLst>
          <pc:docMk/>
          <pc:sldMk cId="3719403324" sldId="295"/>
        </pc:sldMkLst>
      </pc:sldChg>
      <pc:sldChg chg="addSp delSp modSp add">
        <pc:chgData name="Corina Gibson" userId="S::corina.gibson@westsussex.gov.uk::28202bcd-87e6-4ebf-bb6c-7499d8067c83" providerId="AD" clId="Web-{7A917FCF-5C02-B163-67F1-E37BDF515B14}" dt="2025-04-07T13:38:13.586" v="54" actId="1076"/>
        <pc:sldMkLst>
          <pc:docMk/>
          <pc:sldMk cId="1684615410" sldId="296"/>
        </pc:sldMkLst>
        <pc:spChg chg="del">
          <ac:chgData name="Corina Gibson" userId="S::corina.gibson@westsussex.gov.uk::28202bcd-87e6-4ebf-bb6c-7499d8067c83" providerId="AD" clId="Web-{7A917FCF-5C02-B163-67F1-E37BDF515B14}" dt="2025-04-07T13:36:13.581" v="38"/>
          <ac:spMkLst>
            <pc:docMk/>
            <pc:sldMk cId="1684615410" sldId="296"/>
            <ac:spMk id="9" creationId="{D13B25BE-8B5B-0A18-4BC8-F1593412F8C0}"/>
          </ac:spMkLst>
        </pc:spChg>
        <pc:spChg chg="add mod">
          <ac:chgData name="Corina Gibson" userId="S::corina.gibson@westsussex.gov.uk::28202bcd-87e6-4ebf-bb6c-7499d8067c83" providerId="AD" clId="Web-{7A917FCF-5C02-B163-67F1-E37BDF515B14}" dt="2025-04-07T13:38:13.586" v="54" actId="1076"/>
          <ac:spMkLst>
            <pc:docMk/>
            <pc:sldMk cId="1684615410" sldId="296"/>
            <ac:spMk id="11" creationId="{DF100348-11A0-24E3-B451-87ABCA667077}"/>
          </ac:spMkLst>
        </pc:spChg>
        <pc:spChg chg="add mod">
          <ac:chgData name="Corina Gibson" userId="S::corina.gibson@westsussex.gov.uk::28202bcd-87e6-4ebf-bb6c-7499d8067c83" providerId="AD" clId="Web-{7A917FCF-5C02-B163-67F1-E37BDF515B14}" dt="2025-04-07T13:37:37.678" v="49" actId="20577"/>
          <ac:spMkLst>
            <pc:docMk/>
            <pc:sldMk cId="1684615410" sldId="296"/>
            <ac:spMk id="13" creationId="{E095C63E-4CE4-AEA2-ADFD-E2228873533C}"/>
          </ac:spMkLst>
        </pc:spChg>
      </pc:sldChg>
    </pc:docChg>
  </pc:docChgLst>
  <pc:docChgLst>
    <pc:chgData name="Annie Rowland" userId="b961bbac-4a2b-4b00-88e8-3331873687f5" providerId="ADAL" clId="{EA977467-5E51-4A9D-8FBC-1526C402638C}"/>
    <pc:docChg chg="undo custSel modSld">
      <pc:chgData name="Annie Rowland" userId="b961bbac-4a2b-4b00-88e8-3331873687f5" providerId="ADAL" clId="{EA977467-5E51-4A9D-8FBC-1526C402638C}" dt="2025-04-15T10:09:04.389" v="678"/>
      <pc:docMkLst>
        <pc:docMk/>
      </pc:docMkLst>
      <pc:sldChg chg="modSp mod">
        <pc:chgData name="Annie Rowland" userId="b961bbac-4a2b-4b00-88e8-3331873687f5" providerId="ADAL" clId="{EA977467-5E51-4A9D-8FBC-1526C402638C}" dt="2025-04-15T09:22:25.759" v="25" actId="1076"/>
        <pc:sldMkLst>
          <pc:docMk/>
          <pc:sldMk cId="0" sldId="257"/>
        </pc:sldMkLst>
        <pc:spChg chg="mod">
          <ac:chgData name="Annie Rowland" userId="b961bbac-4a2b-4b00-88e8-3331873687f5" providerId="ADAL" clId="{EA977467-5E51-4A9D-8FBC-1526C402638C}" dt="2025-04-15T09:22:02.035" v="19" actId="1076"/>
          <ac:spMkLst>
            <pc:docMk/>
            <pc:sldMk cId="0" sldId="257"/>
            <ac:spMk id="3" creationId="{00000000-0000-0000-0000-000000000000}"/>
          </ac:spMkLst>
        </pc:spChg>
        <pc:spChg chg="mod">
          <ac:chgData name="Annie Rowland" userId="b961bbac-4a2b-4b00-88e8-3331873687f5" providerId="ADAL" clId="{EA977467-5E51-4A9D-8FBC-1526C402638C}" dt="2025-04-15T09:22:13.231" v="22" actId="1076"/>
          <ac:spMkLst>
            <pc:docMk/>
            <pc:sldMk cId="0" sldId="257"/>
            <ac:spMk id="6" creationId="{00000000-0000-0000-0000-000000000000}"/>
          </ac:spMkLst>
        </pc:spChg>
        <pc:spChg chg="mod">
          <ac:chgData name="Annie Rowland" userId="b961bbac-4a2b-4b00-88e8-3331873687f5" providerId="ADAL" clId="{EA977467-5E51-4A9D-8FBC-1526C402638C}" dt="2025-04-15T09:22:15.889" v="23" actId="1076"/>
          <ac:spMkLst>
            <pc:docMk/>
            <pc:sldMk cId="0" sldId="257"/>
            <ac:spMk id="9" creationId="{7F5E6CBB-2DC4-D43E-1B02-A91AB856A467}"/>
          </ac:spMkLst>
        </pc:spChg>
        <pc:picChg chg="mod">
          <ac:chgData name="Annie Rowland" userId="b961bbac-4a2b-4b00-88e8-3331873687f5" providerId="ADAL" clId="{EA977467-5E51-4A9D-8FBC-1526C402638C}" dt="2025-04-15T09:22:25.759" v="25" actId="1076"/>
          <ac:picMkLst>
            <pc:docMk/>
            <pc:sldMk cId="0" sldId="257"/>
            <ac:picMk id="8" creationId="{484CEC3B-5E45-C8BE-90A1-1D9B3F2E6DED}"/>
          </ac:picMkLst>
        </pc:picChg>
      </pc:sldChg>
      <pc:sldChg chg="modSp mod modAnim">
        <pc:chgData name="Annie Rowland" userId="b961bbac-4a2b-4b00-88e8-3331873687f5" providerId="ADAL" clId="{EA977467-5E51-4A9D-8FBC-1526C402638C}" dt="2025-04-15T10:01:49.250" v="669" actId="1076"/>
        <pc:sldMkLst>
          <pc:docMk/>
          <pc:sldMk cId="0" sldId="259"/>
        </pc:sldMkLst>
        <pc:spChg chg="mod">
          <ac:chgData name="Annie Rowland" userId="b961bbac-4a2b-4b00-88e8-3331873687f5" providerId="ADAL" clId="{EA977467-5E51-4A9D-8FBC-1526C402638C}" dt="2025-04-15T09:22:51.605" v="31" actId="1076"/>
          <ac:spMkLst>
            <pc:docMk/>
            <pc:sldMk cId="0" sldId="259"/>
            <ac:spMk id="7" creationId="{00000000-0000-0000-0000-000000000000}"/>
          </ac:spMkLst>
        </pc:spChg>
        <pc:spChg chg="mod">
          <ac:chgData name="Annie Rowland" userId="b961bbac-4a2b-4b00-88e8-3331873687f5" providerId="ADAL" clId="{EA977467-5E51-4A9D-8FBC-1526C402638C}" dt="2025-04-15T09:22:43.405" v="28" actId="1076"/>
          <ac:spMkLst>
            <pc:docMk/>
            <pc:sldMk cId="0" sldId="259"/>
            <ac:spMk id="8" creationId="{00000000-0000-0000-0000-000000000000}"/>
          </ac:spMkLst>
        </pc:spChg>
        <pc:spChg chg="mod">
          <ac:chgData name="Annie Rowland" userId="b961bbac-4a2b-4b00-88e8-3331873687f5" providerId="ADAL" clId="{EA977467-5E51-4A9D-8FBC-1526C402638C}" dt="2025-04-15T10:01:49.250" v="669" actId="1076"/>
          <ac:spMkLst>
            <pc:docMk/>
            <pc:sldMk cId="0" sldId="259"/>
            <ac:spMk id="9" creationId="{D13B25BE-8B5B-0A18-4BC8-F1593412F8C0}"/>
          </ac:spMkLst>
        </pc:spChg>
      </pc:sldChg>
      <pc:sldChg chg="modSp mod modAnim">
        <pc:chgData name="Annie Rowland" userId="b961bbac-4a2b-4b00-88e8-3331873687f5" providerId="ADAL" clId="{EA977467-5E51-4A9D-8FBC-1526C402638C}" dt="2025-04-15T10:07:17.992" v="673" actId="1076"/>
        <pc:sldMkLst>
          <pc:docMk/>
          <pc:sldMk cId="615953421" sldId="275"/>
        </pc:sldMkLst>
        <pc:spChg chg="mod">
          <ac:chgData name="Annie Rowland" userId="b961bbac-4a2b-4b00-88e8-3331873687f5" providerId="ADAL" clId="{EA977467-5E51-4A9D-8FBC-1526C402638C}" dt="2025-04-15T10:07:17.992" v="673" actId="1076"/>
          <ac:spMkLst>
            <pc:docMk/>
            <pc:sldMk cId="615953421" sldId="275"/>
            <ac:spMk id="3" creationId="{53DDADA7-2793-C30F-C4E5-822C56BFADC6}"/>
          </ac:spMkLst>
        </pc:spChg>
        <pc:spChg chg="mod">
          <ac:chgData name="Annie Rowland" userId="b961bbac-4a2b-4b00-88e8-3331873687f5" providerId="ADAL" clId="{EA977467-5E51-4A9D-8FBC-1526C402638C}" dt="2025-04-15T09:39:56.282" v="381" actId="1076"/>
          <ac:spMkLst>
            <pc:docMk/>
            <pc:sldMk cId="615953421" sldId="275"/>
            <ac:spMk id="8" creationId="{00000000-0000-0000-0000-000000000000}"/>
          </ac:spMkLst>
        </pc:spChg>
      </pc:sldChg>
      <pc:sldChg chg="modSp mod">
        <pc:chgData name="Annie Rowland" userId="b961bbac-4a2b-4b00-88e8-3331873687f5" providerId="ADAL" clId="{EA977467-5E51-4A9D-8FBC-1526C402638C}" dt="2025-04-15T09:52:23.990" v="632" actId="403"/>
        <pc:sldMkLst>
          <pc:docMk/>
          <pc:sldMk cId="478932027" sldId="276"/>
        </pc:sldMkLst>
        <pc:spChg chg="mod">
          <ac:chgData name="Annie Rowland" userId="b961bbac-4a2b-4b00-88e8-3331873687f5" providerId="ADAL" clId="{EA977467-5E51-4A9D-8FBC-1526C402638C}" dt="2025-04-15T09:52:23.990" v="632" actId="403"/>
          <ac:spMkLst>
            <pc:docMk/>
            <pc:sldMk cId="478932027" sldId="276"/>
            <ac:spMk id="3" creationId="{37B6CE44-9461-0539-AA74-5F5937BF2C10}"/>
          </ac:spMkLst>
        </pc:spChg>
        <pc:spChg chg="mod">
          <ac:chgData name="Annie Rowland" userId="b961bbac-4a2b-4b00-88e8-3331873687f5" providerId="ADAL" clId="{EA977467-5E51-4A9D-8FBC-1526C402638C}" dt="2025-04-15T09:52:12.037" v="629" actId="1076"/>
          <ac:spMkLst>
            <pc:docMk/>
            <pc:sldMk cId="478932027" sldId="276"/>
            <ac:spMk id="8" creationId="{00000000-0000-0000-0000-000000000000}"/>
          </ac:spMkLst>
        </pc:spChg>
      </pc:sldChg>
      <pc:sldChg chg="modSp mod">
        <pc:chgData name="Annie Rowland" userId="b961bbac-4a2b-4b00-88e8-3331873687f5" providerId="ADAL" clId="{EA977467-5E51-4A9D-8FBC-1526C402638C}" dt="2025-04-15T09:51:43.651" v="625" actId="1076"/>
        <pc:sldMkLst>
          <pc:docMk/>
          <pc:sldMk cId="1489687223" sldId="277"/>
        </pc:sldMkLst>
        <pc:spChg chg="mod">
          <ac:chgData name="Annie Rowland" userId="b961bbac-4a2b-4b00-88e8-3331873687f5" providerId="ADAL" clId="{EA977467-5E51-4A9D-8FBC-1526C402638C}" dt="2025-04-15T09:50:07.551" v="413" actId="1076"/>
          <ac:spMkLst>
            <pc:docMk/>
            <pc:sldMk cId="1489687223" sldId="277"/>
            <ac:spMk id="4" creationId="{00000000-0000-0000-0000-000000000000}"/>
          </ac:spMkLst>
        </pc:spChg>
        <pc:spChg chg="mod">
          <ac:chgData name="Annie Rowland" userId="b961bbac-4a2b-4b00-88e8-3331873687f5" providerId="ADAL" clId="{EA977467-5E51-4A9D-8FBC-1526C402638C}" dt="2025-04-15T09:51:41.648" v="624" actId="1076"/>
          <ac:spMkLst>
            <pc:docMk/>
            <pc:sldMk cId="1489687223" sldId="277"/>
            <ac:spMk id="7" creationId="{00000000-0000-0000-0000-000000000000}"/>
          </ac:spMkLst>
        </pc:spChg>
        <pc:spChg chg="mod">
          <ac:chgData name="Annie Rowland" userId="b961bbac-4a2b-4b00-88e8-3331873687f5" providerId="ADAL" clId="{EA977467-5E51-4A9D-8FBC-1526C402638C}" dt="2025-04-15T09:49:44.156" v="408" actId="1076"/>
          <ac:spMkLst>
            <pc:docMk/>
            <pc:sldMk cId="1489687223" sldId="277"/>
            <ac:spMk id="9" creationId="{AC1C3D98-5C8C-9613-36FB-CF88D1E112D5}"/>
          </ac:spMkLst>
        </pc:spChg>
        <pc:picChg chg="mod">
          <ac:chgData name="Annie Rowland" userId="b961bbac-4a2b-4b00-88e8-3331873687f5" providerId="ADAL" clId="{EA977467-5E51-4A9D-8FBC-1526C402638C}" dt="2025-04-15T09:51:33.227" v="622" actId="1076"/>
          <ac:picMkLst>
            <pc:docMk/>
            <pc:sldMk cId="1489687223" sldId="277"/>
            <ac:picMk id="10" creationId="{0A1F8A6A-3F37-C0DE-2C92-FAB15B6AE98A}"/>
          </ac:picMkLst>
        </pc:picChg>
        <pc:picChg chg="mod">
          <ac:chgData name="Annie Rowland" userId="b961bbac-4a2b-4b00-88e8-3331873687f5" providerId="ADAL" clId="{EA977467-5E51-4A9D-8FBC-1526C402638C}" dt="2025-04-15T09:51:43.651" v="625" actId="1076"/>
          <ac:picMkLst>
            <pc:docMk/>
            <pc:sldMk cId="1489687223" sldId="277"/>
            <ac:picMk id="14" creationId="{7A7B32F1-7555-B067-470D-18AB64E71FDD}"/>
          </ac:picMkLst>
        </pc:picChg>
      </pc:sldChg>
      <pc:sldChg chg="modSp mod setBg">
        <pc:chgData name="Annie Rowland" userId="b961bbac-4a2b-4b00-88e8-3331873687f5" providerId="ADAL" clId="{EA977467-5E51-4A9D-8FBC-1526C402638C}" dt="2025-04-15T09:41:30.564" v="391" actId="1076"/>
        <pc:sldMkLst>
          <pc:docMk/>
          <pc:sldMk cId="2468505345" sldId="286"/>
        </pc:sldMkLst>
        <pc:picChg chg="mod">
          <ac:chgData name="Annie Rowland" userId="b961bbac-4a2b-4b00-88e8-3331873687f5" providerId="ADAL" clId="{EA977467-5E51-4A9D-8FBC-1526C402638C}" dt="2025-04-15T09:41:30.564" v="391" actId="1076"/>
          <ac:picMkLst>
            <pc:docMk/>
            <pc:sldMk cId="2468505345" sldId="286"/>
            <ac:picMk id="3" creationId="{85923E94-7C8A-4370-E0BF-0101061831E4}"/>
          </ac:picMkLst>
        </pc:picChg>
      </pc:sldChg>
      <pc:sldChg chg="modSp mod modAnim">
        <pc:chgData name="Annie Rowland" userId="b961bbac-4a2b-4b00-88e8-3331873687f5" providerId="ADAL" clId="{EA977467-5E51-4A9D-8FBC-1526C402638C}" dt="2025-04-15T09:25:12.629" v="52"/>
        <pc:sldMkLst>
          <pc:docMk/>
          <pc:sldMk cId="1198066760" sldId="287"/>
        </pc:sldMkLst>
        <pc:spChg chg="mod">
          <ac:chgData name="Annie Rowland" userId="b961bbac-4a2b-4b00-88e8-3331873687f5" providerId="ADAL" clId="{EA977467-5E51-4A9D-8FBC-1526C402638C}" dt="2025-04-15T09:24:59.444" v="50" actId="1076"/>
          <ac:spMkLst>
            <pc:docMk/>
            <pc:sldMk cId="1198066760" sldId="287"/>
            <ac:spMk id="9" creationId="{D5D83EA4-36CC-3E51-5CE9-44D2DD2314ED}"/>
          </ac:spMkLst>
        </pc:spChg>
      </pc:sldChg>
      <pc:sldChg chg="modSp mod modAnim">
        <pc:chgData name="Annie Rowland" userId="b961bbac-4a2b-4b00-88e8-3331873687f5" providerId="ADAL" clId="{EA977467-5E51-4A9D-8FBC-1526C402638C}" dt="2025-04-15T09:30:13.832" v="58"/>
        <pc:sldMkLst>
          <pc:docMk/>
          <pc:sldMk cId="3318711974" sldId="288"/>
        </pc:sldMkLst>
        <pc:spChg chg="mod">
          <ac:chgData name="Annie Rowland" userId="b961bbac-4a2b-4b00-88e8-3331873687f5" providerId="ADAL" clId="{EA977467-5E51-4A9D-8FBC-1526C402638C}" dt="2025-04-15T09:25:38.822" v="56" actId="1076"/>
          <ac:spMkLst>
            <pc:docMk/>
            <pc:sldMk cId="3318711974" sldId="288"/>
            <ac:spMk id="11" creationId="{1EDA310D-9D12-F578-619D-A45354E9EDF2}"/>
          </ac:spMkLst>
        </pc:spChg>
      </pc:sldChg>
      <pc:sldChg chg="modSp mod modAnim">
        <pc:chgData name="Annie Rowland" userId="b961bbac-4a2b-4b00-88e8-3331873687f5" providerId="ADAL" clId="{EA977467-5E51-4A9D-8FBC-1526C402638C}" dt="2025-04-15T09:56:14.515" v="635"/>
        <pc:sldMkLst>
          <pc:docMk/>
          <pc:sldMk cId="2528618579" sldId="289"/>
        </pc:sldMkLst>
        <pc:spChg chg="mod">
          <ac:chgData name="Annie Rowland" userId="b961bbac-4a2b-4b00-88e8-3331873687f5" providerId="ADAL" clId="{EA977467-5E51-4A9D-8FBC-1526C402638C}" dt="2025-04-15T09:32:01.895" v="72" actId="255"/>
          <ac:spMkLst>
            <pc:docMk/>
            <pc:sldMk cId="2528618579" sldId="289"/>
            <ac:spMk id="11" creationId="{981A6B6C-6DFC-1C4A-0477-A792CC97F652}"/>
          </ac:spMkLst>
        </pc:spChg>
      </pc:sldChg>
      <pc:sldChg chg="modSp mod modAnim">
        <pc:chgData name="Annie Rowland" userId="b961bbac-4a2b-4b00-88e8-3331873687f5" providerId="ADAL" clId="{EA977467-5E51-4A9D-8FBC-1526C402638C}" dt="2025-04-15T09:57:43.731" v="646" actId="5793"/>
        <pc:sldMkLst>
          <pc:docMk/>
          <pc:sldMk cId="1228076278" sldId="290"/>
        </pc:sldMkLst>
        <pc:spChg chg="mod">
          <ac:chgData name="Annie Rowland" userId="b961bbac-4a2b-4b00-88e8-3331873687f5" providerId="ADAL" clId="{EA977467-5E51-4A9D-8FBC-1526C402638C}" dt="2025-04-15T09:57:43.731" v="646" actId="5793"/>
          <ac:spMkLst>
            <pc:docMk/>
            <pc:sldMk cId="1228076278" sldId="290"/>
            <ac:spMk id="19" creationId="{8C5ED121-B916-B941-31E3-7E2FD289A38D}"/>
          </ac:spMkLst>
        </pc:spChg>
      </pc:sldChg>
      <pc:sldChg chg="addSp delSp modSp mod modAnim">
        <pc:chgData name="Annie Rowland" userId="b961bbac-4a2b-4b00-88e8-3331873687f5" providerId="ADAL" clId="{EA977467-5E51-4A9D-8FBC-1526C402638C}" dt="2025-04-15T10:03:27.380" v="672" actId="1076"/>
        <pc:sldMkLst>
          <pc:docMk/>
          <pc:sldMk cId="129814849" sldId="291"/>
        </pc:sldMkLst>
        <pc:spChg chg="add mod">
          <ac:chgData name="Annie Rowland" userId="b961bbac-4a2b-4b00-88e8-3331873687f5" providerId="ADAL" clId="{EA977467-5E51-4A9D-8FBC-1526C402638C}" dt="2025-04-15T10:03:27.380" v="672" actId="1076"/>
          <ac:spMkLst>
            <pc:docMk/>
            <pc:sldMk cId="129814849" sldId="291"/>
            <ac:spMk id="9" creationId="{5B8119C9-5580-63CD-35CC-232FED4685D4}"/>
          </ac:spMkLst>
        </pc:spChg>
        <pc:spChg chg="del">
          <ac:chgData name="Annie Rowland" userId="b961bbac-4a2b-4b00-88e8-3331873687f5" providerId="ADAL" clId="{EA977467-5E51-4A9D-8FBC-1526C402638C}" dt="2025-04-15T10:03:21.849" v="671" actId="478"/>
          <ac:spMkLst>
            <pc:docMk/>
            <pc:sldMk cId="129814849" sldId="291"/>
            <ac:spMk id="10" creationId="{E2C18AEC-631F-1E59-C36C-5B6912F3164B}"/>
          </ac:spMkLst>
        </pc:spChg>
        <pc:picChg chg="del mod">
          <ac:chgData name="Annie Rowland" userId="b961bbac-4a2b-4b00-88e8-3331873687f5" providerId="ADAL" clId="{EA977467-5E51-4A9D-8FBC-1526C402638C}" dt="2025-04-15T09:35:42.300" v="304" actId="478"/>
          <ac:picMkLst>
            <pc:docMk/>
            <pc:sldMk cId="129814849" sldId="291"/>
            <ac:picMk id="11" creationId="{5593E405-86C1-5A2F-6154-98190D80B2E5}"/>
          </ac:picMkLst>
        </pc:picChg>
      </pc:sldChg>
      <pc:sldChg chg="modSp mod modAnim">
        <pc:chgData name="Annie Rowland" userId="b961bbac-4a2b-4b00-88e8-3331873687f5" providerId="ADAL" clId="{EA977467-5E51-4A9D-8FBC-1526C402638C}" dt="2025-04-15T10:09:04.389" v="678"/>
        <pc:sldMkLst>
          <pc:docMk/>
          <pc:sldMk cId="2500959124" sldId="292"/>
        </pc:sldMkLst>
        <pc:spChg chg="mod">
          <ac:chgData name="Annie Rowland" userId="b961bbac-4a2b-4b00-88e8-3331873687f5" providerId="ADAL" clId="{EA977467-5E51-4A9D-8FBC-1526C402638C}" dt="2025-04-15T09:43:06.786" v="405" actId="1076"/>
          <ac:spMkLst>
            <pc:docMk/>
            <pc:sldMk cId="2500959124" sldId="292"/>
            <ac:spMk id="4" creationId="{00000000-0000-0000-0000-000000000000}"/>
          </ac:spMkLst>
        </pc:spChg>
        <pc:spChg chg="mod">
          <ac:chgData name="Annie Rowland" userId="b961bbac-4a2b-4b00-88e8-3331873687f5" providerId="ADAL" clId="{EA977467-5E51-4A9D-8FBC-1526C402638C}" dt="2025-04-15T09:38:58.985" v="351" actId="1076"/>
          <ac:spMkLst>
            <pc:docMk/>
            <pc:sldMk cId="2500959124" sldId="292"/>
            <ac:spMk id="6" creationId="{00000000-0000-0000-0000-000000000000}"/>
          </ac:spMkLst>
        </pc:spChg>
        <pc:spChg chg="mod">
          <ac:chgData name="Annie Rowland" userId="b961bbac-4a2b-4b00-88e8-3331873687f5" providerId="ADAL" clId="{EA977467-5E51-4A9D-8FBC-1526C402638C}" dt="2025-04-15T09:42:53.959" v="403" actId="1076"/>
          <ac:spMkLst>
            <pc:docMk/>
            <pc:sldMk cId="2500959124" sldId="292"/>
            <ac:spMk id="8" creationId="{00000000-0000-0000-0000-000000000000}"/>
          </ac:spMkLst>
        </pc:spChg>
      </pc:sldChg>
      <pc:sldChg chg="modSp mod">
        <pc:chgData name="Annie Rowland" userId="b961bbac-4a2b-4b00-88e8-3331873687f5" providerId="ADAL" clId="{EA977467-5E51-4A9D-8FBC-1526C402638C}" dt="2025-04-15T09:21:21.958" v="10" actId="403"/>
        <pc:sldMkLst>
          <pc:docMk/>
          <pc:sldMk cId="1684615410" sldId="296"/>
        </pc:sldMkLst>
        <pc:spChg chg="mod">
          <ac:chgData name="Annie Rowland" userId="b961bbac-4a2b-4b00-88e8-3331873687f5" providerId="ADAL" clId="{EA977467-5E51-4A9D-8FBC-1526C402638C}" dt="2025-04-15T09:21:18.444" v="9" actId="1076"/>
          <ac:spMkLst>
            <pc:docMk/>
            <pc:sldMk cId="1684615410" sldId="296"/>
            <ac:spMk id="11" creationId="{DF100348-11A0-24E3-B451-87ABCA667077}"/>
          </ac:spMkLst>
        </pc:spChg>
        <pc:spChg chg="mod">
          <ac:chgData name="Annie Rowland" userId="b961bbac-4a2b-4b00-88e8-3331873687f5" providerId="ADAL" clId="{EA977467-5E51-4A9D-8FBC-1526C402638C}" dt="2025-04-15T09:21:21.958" v="10" actId="403"/>
          <ac:spMkLst>
            <pc:docMk/>
            <pc:sldMk cId="1684615410" sldId="296"/>
            <ac:spMk id="13" creationId="{E095C63E-4CE4-AEA2-ADFD-E2228873533C}"/>
          </ac:spMkLst>
        </pc:spChg>
      </pc:sldChg>
      <pc:sldChg chg="modSp mod modAnim">
        <pc:chgData name="Annie Rowland" userId="b961bbac-4a2b-4b00-88e8-3331873687f5" providerId="ADAL" clId="{EA977467-5E51-4A9D-8FBC-1526C402638C}" dt="2025-04-15T09:24:41.268" v="48" actId="207"/>
        <pc:sldMkLst>
          <pc:docMk/>
          <pc:sldMk cId="1127440969" sldId="297"/>
        </pc:sldMkLst>
        <pc:spChg chg="mod">
          <ac:chgData name="Annie Rowland" userId="b961bbac-4a2b-4b00-88e8-3331873687f5" providerId="ADAL" clId="{EA977467-5E51-4A9D-8FBC-1526C402638C}" dt="2025-04-15T09:23:49.586" v="39" actId="1076"/>
          <ac:spMkLst>
            <pc:docMk/>
            <pc:sldMk cId="1127440969" sldId="297"/>
            <ac:spMk id="8" creationId="{00000000-0000-0000-0000-000000000000}"/>
          </ac:spMkLst>
        </pc:spChg>
        <pc:spChg chg="mod">
          <ac:chgData name="Annie Rowland" userId="b961bbac-4a2b-4b00-88e8-3331873687f5" providerId="ADAL" clId="{EA977467-5E51-4A9D-8FBC-1526C402638C}" dt="2025-04-15T09:24:41.268" v="48" actId="207"/>
          <ac:spMkLst>
            <pc:docMk/>
            <pc:sldMk cId="1127440969" sldId="297"/>
            <ac:spMk id="9" creationId="{D13B25BE-8B5B-0A18-4BC8-F1593412F8C0}"/>
          </ac:spMkLst>
        </pc:spChg>
      </pc:sldChg>
      <pc:sldChg chg="modSp mod modAnim">
        <pc:chgData name="Annie Rowland" userId="b961bbac-4a2b-4b00-88e8-3331873687f5" providerId="ADAL" clId="{EA977467-5E51-4A9D-8FBC-1526C402638C}" dt="2025-04-15T09:58:50.292" v="659"/>
        <pc:sldMkLst>
          <pc:docMk/>
          <pc:sldMk cId="3581959825" sldId="298"/>
        </pc:sldMkLst>
        <pc:spChg chg="mod">
          <ac:chgData name="Annie Rowland" userId="b961bbac-4a2b-4b00-88e8-3331873687f5" providerId="ADAL" clId="{EA977467-5E51-4A9D-8FBC-1526C402638C}" dt="2025-04-15T09:37:53.248" v="342" actId="1076"/>
          <ac:spMkLst>
            <pc:docMk/>
            <pc:sldMk cId="3581959825" sldId="298"/>
            <ac:spMk id="7" creationId="{00000000-0000-0000-0000-000000000000}"/>
          </ac:spMkLst>
        </pc:spChg>
        <pc:spChg chg="mod">
          <ac:chgData name="Annie Rowland" userId="b961bbac-4a2b-4b00-88e8-3331873687f5" providerId="ADAL" clId="{EA977467-5E51-4A9D-8FBC-1526C402638C}" dt="2025-04-15T09:38:32.104" v="348" actId="1076"/>
          <ac:spMkLst>
            <pc:docMk/>
            <pc:sldMk cId="3581959825" sldId="298"/>
            <ac:spMk id="10" creationId="{E2C18AEC-631F-1E59-C36C-5B6912F3164B}"/>
          </ac:spMkLst>
        </pc:spChg>
        <pc:spChg chg="mod">
          <ac:chgData name="Annie Rowland" userId="b961bbac-4a2b-4b00-88e8-3331873687f5" providerId="ADAL" clId="{EA977467-5E51-4A9D-8FBC-1526C402638C}" dt="2025-04-15T09:37:07.539" v="330" actId="1076"/>
          <ac:spMkLst>
            <pc:docMk/>
            <pc:sldMk cId="3581959825" sldId="298"/>
            <ac:spMk id="12" creationId="{5A86FCFE-5D32-FBA8-CABF-BBFCC59BAF30}"/>
          </ac:spMkLst>
        </pc:spChg>
        <pc:picChg chg="mod">
          <ac:chgData name="Annie Rowland" userId="b961bbac-4a2b-4b00-88e8-3331873687f5" providerId="ADAL" clId="{EA977467-5E51-4A9D-8FBC-1526C402638C}" dt="2025-04-15T09:38:00.562" v="344" actId="1076"/>
          <ac:picMkLst>
            <pc:docMk/>
            <pc:sldMk cId="3581959825" sldId="298"/>
            <ac:picMk id="9" creationId="{B6400525-997D-D2EA-835B-AF6A47B28F26}"/>
          </ac:picMkLst>
        </pc:picChg>
      </pc:sldChg>
    </pc:docChg>
  </pc:docChgLst>
  <pc:docChgLst>
    <pc:chgData name="Corina Gibson" userId="S::corina.gibson@westsussex.gov.uk::28202bcd-87e6-4ebf-bb6c-7499d8067c83" providerId="AD" clId="Web-{01F202E8-A0FB-9AE0-752D-C082D8A0C087}"/>
    <pc:docChg chg="modSld">
      <pc:chgData name="Corina Gibson" userId="S::corina.gibson@westsussex.gov.uk::28202bcd-87e6-4ebf-bb6c-7499d8067c83" providerId="AD" clId="Web-{01F202E8-A0FB-9AE0-752D-C082D8A0C087}" dt="2025-04-08T15:05:50.629" v="79" actId="14100"/>
      <pc:docMkLst>
        <pc:docMk/>
      </pc:docMkLst>
      <pc:sldChg chg="delSp">
        <pc:chgData name="Corina Gibson" userId="S::corina.gibson@westsussex.gov.uk::28202bcd-87e6-4ebf-bb6c-7499d8067c83" providerId="AD" clId="Web-{01F202E8-A0FB-9AE0-752D-C082D8A0C087}" dt="2025-04-08T14:59:51.081" v="0"/>
        <pc:sldMkLst>
          <pc:docMk/>
          <pc:sldMk cId="0" sldId="256"/>
        </pc:sldMkLst>
        <pc:spChg chg="del">
          <ac:chgData name="Corina Gibson" userId="S::corina.gibson@westsussex.gov.uk::28202bcd-87e6-4ebf-bb6c-7499d8067c83" providerId="AD" clId="Web-{01F202E8-A0FB-9AE0-752D-C082D8A0C087}" dt="2025-04-08T14:59:51.081" v="0"/>
          <ac:spMkLst>
            <pc:docMk/>
            <pc:sldMk cId="0" sldId="256"/>
            <ac:spMk id="16" creationId="{00000000-0000-0000-0000-000000000000}"/>
          </ac:spMkLst>
        </pc:spChg>
      </pc:sldChg>
      <pc:sldChg chg="modSp">
        <pc:chgData name="Corina Gibson" userId="S::corina.gibson@westsussex.gov.uk::28202bcd-87e6-4ebf-bb6c-7499d8067c83" providerId="AD" clId="Web-{01F202E8-A0FB-9AE0-752D-C082D8A0C087}" dt="2025-04-08T15:05:50.629" v="79" actId="14100"/>
        <pc:sldMkLst>
          <pc:docMk/>
          <pc:sldMk cId="0" sldId="259"/>
        </pc:sldMkLst>
        <pc:spChg chg="mod">
          <ac:chgData name="Corina Gibson" userId="S::corina.gibson@westsussex.gov.uk::28202bcd-87e6-4ebf-bb6c-7499d8067c83" providerId="AD" clId="Web-{01F202E8-A0FB-9AE0-752D-C082D8A0C087}" dt="2025-04-08T15:05:50.629" v="79" actId="14100"/>
          <ac:spMkLst>
            <pc:docMk/>
            <pc:sldMk cId="0" sldId="259"/>
            <ac:spMk id="9" creationId="{D13B25BE-8B5B-0A18-4BC8-F1593412F8C0}"/>
          </ac:spMkLst>
        </pc:spChg>
      </pc:sldChg>
      <pc:sldChg chg="delSp modSp modNotes">
        <pc:chgData name="Corina Gibson" userId="S::corina.gibson@westsussex.gov.uk::28202bcd-87e6-4ebf-bb6c-7499d8067c83" providerId="AD" clId="Web-{01F202E8-A0FB-9AE0-752D-C082D8A0C087}" dt="2025-04-08T15:03:52.405" v="78"/>
        <pc:sldMkLst>
          <pc:docMk/>
          <pc:sldMk cId="2468505345" sldId="286"/>
        </pc:sldMkLst>
        <pc:spChg chg="del mod">
          <ac:chgData name="Corina Gibson" userId="S::corina.gibson@westsussex.gov.uk::28202bcd-87e6-4ebf-bb6c-7499d8067c83" providerId="AD" clId="Web-{01F202E8-A0FB-9AE0-752D-C082D8A0C087}" dt="2025-04-08T15:03:43.545" v="74"/>
          <ac:spMkLst>
            <pc:docMk/>
            <pc:sldMk cId="2468505345" sldId="286"/>
            <ac:spMk id="2" creationId="{A62322B6-988E-B5CB-EC53-3FCB77815602}"/>
          </ac:spMkLst>
        </pc:spChg>
      </pc:sldChg>
      <pc:sldChg chg="modNotes">
        <pc:chgData name="Corina Gibson" userId="S::corina.gibson@westsussex.gov.uk::28202bcd-87e6-4ebf-bb6c-7499d8067c83" providerId="AD" clId="Web-{01F202E8-A0FB-9AE0-752D-C082D8A0C087}" dt="2025-04-08T15:02:35.745" v="71"/>
        <pc:sldMkLst>
          <pc:docMk/>
          <pc:sldMk cId="129814849" sldId="291"/>
        </pc:sldMkLst>
      </pc:sldChg>
    </pc:docChg>
  </pc:docChgLst>
  <pc:docChgLst>
    <pc:chgData name="Fiona Cox" userId="S::fiona.cox@westsussex.gov.uk::f73d75a1-25b3-4acd-ab5a-92ea099a3283" providerId="AD" clId="Web-{A3E106CD-FD56-F69D-4A09-09FF70D8F5E6}"/>
    <pc:docChg chg="modSld">
      <pc:chgData name="Fiona Cox" userId="S::fiona.cox@westsussex.gov.uk::f73d75a1-25b3-4acd-ab5a-92ea099a3283" providerId="AD" clId="Web-{A3E106CD-FD56-F69D-4A09-09FF70D8F5E6}" dt="2025-05-13T13:34:00.309" v="24" actId="20577"/>
      <pc:docMkLst>
        <pc:docMk/>
      </pc:docMkLst>
      <pc:sldChg chg="modSp">
        <pc:chgData name="Fiona Cox" userId="S::fiona.cox@westsussex.gov.uk::f73d75a1-25b3-4acd-ab5a-92ea099a3283" providerId="AD" clId="Web-{A3E106CD-FD56-F69D-4A09-09FF70D8F5E6}" dt="2025-05-13T13:34:00.309" v="24" actId="20577"/>
        <pc:sldMkLst>
          <pc:docMk/>
          <pc:sldMk cId="1228076278" sldId="290"/>
        </pc:sldMkLst>
        <pc:spChg chg="mod">
          <ac:chgData name="Fiona Cox" userId="S::fiona.cox@westsussex.gov.uk::f73d75a1-25b3-4acd-ab5a-92ea099a3283" providerId="AD" clId="Web-{A3E106CD-FD56-F69D-4A09-09FF70D8F5E6}" dt="2025-05-13T13:34:00.309" v="24" actId="20577"/>
          <ac:spMkLst>
            <pc:docMk/>
            <pc:sldMk cId="1228076278" sldId="290"/>
            <ac:spMk id="19" creationId="{8C5ED121-B916-B941-31E3-7E2FD289A38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C538FA-FF68-440E-AE42-E2F1DFC7CE53}" type="datetimeFigureOut">
              <a:rPr lang="en-GB" smtClean="0"/>
              <a:t>01/08/2025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E49775-1E3E-4E8F-8AE6-862599FE0A2A}" type="slidenum">
              <a:rPr lang="en-GB" smtClean="0"/>
              <a:t>‹#›</a:t>
            </a:fld>
            <a:endParaRPr lang="en-GB"/>
          </a:p>
        </p:txBody>
      </p:sp>
    </p:spTree>
    <p:extLst>
      <p:ext uri="{BB962C8B-B14F-4D97-AF65-F5344CB8AC3E}">
        <p14:creationId xmlns:p14="http://schemas.microsoft.com/office/powerpoint/2010/main" val="4189500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3E49775-1E3E-4E8F-8AE6-862599FE0A2A}" type="slidenum">
              <a:rPr lang="en-GB" smtClean="0"/>
              <a:t>1</a:t>
            </a:fld>
            <a:endParaRPr lang="en-GB"/>
          </a:p>
        </p:txBody>
      </p:sp>
    </p:spTree>
    <p:extLst>
      <p:ext uri="{BB962C8B-B14F-4D97-AF65-F5344CB8AC3E}">
        <p14:creationId xmlns:p14="http://schemas.microsoft.com/office/powerpoint/2010/main" val="3779421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Calibri"/>
                <a:cs typeface="Calibri"/>
              </a:rPr>
              <a:t>What we mean by privileges for example a treat, a toy, a game, an outing that you were planning to do with them or a friend</a:t>
            </a:r>
            <a:endParaRPr lang="en-GB"/>
          </a:p>
        </p:txBody>
      </p:sp>
      <p:sp>
        <p:nvSpPr>
          <p:cNvPr id="4" name="Slide Number Placeholder 3"/>
          <p:cNvSpPr>
            <a:spLocks noGrp="1"/>
          </p:cNvSpPr>
          <p:nvPr>
            <p:ph type="sldNum" sz="quarter" idx="5"/>
          </p:nvPr>
        </p:nvSpPr>
        <p:spPr/>
        <p:txBody>
          <a:bodyPr/>
          <a:lstStyle/>
          <a:p>
            <a:fld id="{E3E49775-1E3E-4E8F-8AE6-862599FE0A2A}" type="slidenum">
              <a:rPr lang="en-GB" smtClean="0"/>
              <a:t>10</a:t>
            </a:fld>
            <a:endParaRPr lang="en-GB"/>
          </a:p>
        </p:txBody>
      </p:sp>
    </p:spTree>
    <p:extLst>
      <p:ext uri="{BB962C8B-B14F-4D97-AF65-F5344CB8AC3E}">
        <p14:creationId xmlns:p14="http://schemas.microsoft.com/office/powerpoint/2010/main" val="2464746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E49775-1E3E-4E8F-8AE6-862599FE0A2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3359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Try phrases like ~ I’m here. I’ve got you It’s okay, you’re safe I’m going to stay with you You’re going to be okay It’s okay to cry You’re not in trouble. </a:t>
            </a:r>
          </a:p>
          <a:p>
            <a:endParaRPr lang="en-GB"/>
          </a:p>
          <a:p>
            <a:r>
              <a:rPr lang="en-GB"/>
              <a:t>That must be really hard I’m sorry that X is making you anxious Let's begin to unpick your worry Do you want to talk about it? You're worried, how can I help?</a:t>
            </a:r>
          </a:p>
          <a:p>
            <a:endParaRPr lang="en-GB"/>
          </a:p>
          <a:p>
            <a:endParaRPr lang="en-GB"/>
          </a:p>
          <a:p>
            <a:endParaRPr lang="en-GB"/>
          </a:p>
        </p:txBody>
      </p:sp>
      <p:sp>
        <p:nvSpPr>
          <p:cNvPr id="4" name="Slide Number Placeholder 3"/>
          <p:cNvSpPr>
            <a:spLocks noGrp="1"/>
          </p:cNvSpPr>
          <p:nvPr>
            <p:ph type="sldNum" sz="quarter" idx="5"/>
          </p:nvPr>
        </p:nvSpPr>
        <p:spPr/>
        <p:txBody>
          <a:bodyPr/>
          <a:lstStyle/>
          <a:p>
            <a:fld id="{E3E49775-1E3E-4E8F-8AE6-862599FE0A2A}" type="slidenum">
              <a:rPr lang="en-GB" smtClean="0"/>
              <a:t>12</a:t>
            </a:fld>
            <a:endParaRPr lang="en-GB"/>
          </a:p>
        </p:txBody>
      </p:sp>
    </p:spTree>
    <p:extLst>
      <p:ext uri="{BB962C8B-B14F-4D97-AF65-F5344CB8AC3E}">
        <p14:creationId xmlns:p14="http://schemas.microsoft.com/office/powerpoint/2010/main" val="602260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3E49775-1E3E-4E8F-8AE6-862599FE0A2A}" type="slidenum">
              <a:rPr lang="en-GB" smtClean="0"/>
              <a:t>13</a:t>
            </a:fld>
            <a:endParaRPr lang="en-GB"/>
          </a:p>
        </p:txBody>
      </p:sp>
    </p:spTree>
    <p:extLst>
      <p:ext uri="{BB962C8B-B14F-4D97-AF65-F5344CB8AC3E}">
        <p14:creationId xmlns:p14="http://schemas.microsoft.com/office/powerpoint/2010/main" val="1096278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3E49775-1E3E-4E8F-8AE6-862599FE0A2A}" type="slidenum">
              <a:rPr lang="en-GB" smtClean="0"/>
              <a:t>14</a:t>
            </a:fld>
            <a:endParaRPr lang="en-GB"/>
          </a:p>
        </p:txBody>
      </p:sp>
    </p:spTree>
    <p:extLst>
      <p:ext uri="{BB962C8B-B14F-4D97-AF65-F5344CB8AC3E}">
        <p14:creationId xmlns:p14="http://schemas.microsoft.com/office/powerpoint/2010/main" val="4275906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3E49775-1E3E-4E8F-8AE6-862599FE0A2A}" type="slidenum">
              <a:rPr lang="en-GB" smtClean="0"/>
              <a:t>15</a:t>
            </a:fld>
            <a:endParaRPr lang="en-GB"/>
          </a:p>
        </p:txBody>
      </p:sp>
    </p:spTree>
    <p:extLst>
      <p:ext uri="{BB962C8B-B14F-4D97-AF65-F5344CB8AC3E}">
        <p14:creationId xmlns:p14="http://schemas.microsoft.com/office/powerpoint/2010/main" val="739834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Finish with a take away of the love languages.  </a:t>
            </a:r>
          </a:p>
          <a:p>
            <a:r>
              <a:rPr lang="en-GB"/>
              <a:t>5lovelanguages.com/quizzes/love-language</a:t>
            </a:r>
            <a:endParaRPr lang="en-GB">
              <a:ea typeface="Calibri"/>
              <a:cs typeface="Calibri"/>
            </a:endParaRPr>
          </a:p>
          <a:p>
            <a:endParaRPr lang="en-GB">
              <a:ea typeface="Calibri"/>
              <a:cs typeface="Calibri"/>
            </a:endParaRPr>
          </a:p>
        </p:txBody>
      </p:sp>
      <p:sp>
        <p:nvSpPr>
          <p:cNvPr id="4" name="Slide Number Placeholder 3"/>
          <p:cNvSpPr>
            <a:spLocks noGrp="1"/>
          </p:cNvSpPr>
          <p:nvPr>
            <p:ph type="sldNum" sz="quarter" idx="5"/>
          </p:nvPr>
        </p:nvSpPr>
        <p:spPr/>
        <p:txBody>
          <a:bodyPr/>
          <a:lstStyle/>
          <a:p>
            <a:fld id="{E3E49775-1E3E-4E8F-8AE6-862599FE0A2A}" type="slidenum">
              <a:rPr lang="en-GB" smtClean="0"/>
              <a:t>16</a:t>
            </a:fld>
            <a:endParaRPr lang="en-GB"/>
          </a:p>
        </p:txBody>
      </p:sp>
    </p:spTree>
    <p:extLst>
      <p:ext uri="{BB962C8B-B14F-4D97-AF65-F5344CB8AC3E}">
        <p14:creationId xmlns:p14="http://schemas.microsoft.com/office/powerpoint/2010/main" val="342096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3E49775-1E3E-4E8F-8AE6-862599FE0A2A}" type="slidenum">
              <a:rPr lang="en-GB" smtClean="0"/>
              <a:t>2</a:t>
            </a:fld>
            <a:endParaRPr lang="en-GB"/>
          </a:p>
        </p:txBody>
      </p:sp>
    </p:spTree>
    <p:extLst>
      <p:ext uri="{BB962C8B-B14F-4D97-AF65-F5344CB8AC3E}">
        <p14:creationId xmlns:p14="http://schemas.microsoft.com/office/powerpoint/2010/main" val="3346798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Introduce yourself</a:t>
            </a:r>
          </a:p>
          <a:p>
            <a:r>
              <a:rPr lang="en-GB"/>
              <a:t>Clip on what happens when communication goes wrong.  </a:t>
            </a:r>
          </a:p>
        </p:txBody>
      </p:sp>
      <p:sp>
        <p:nvSpPr>
          <p:cNvPr id="4" name="Slide Number Placeholder 3"/>
          <p:cNvSpPr>
            <a:spLocks noGrp="1"/>
          </p:cNvSpPr>
          <p:nvPr>
            <p:ph type="sldNum" sz="quarter" idx="5"/>
          </p:nvPr>
        </p:nvSpPr>
        <p:spPr/>
        <p:txBody>
          <a:bodyPr/>
          <a:lstStyle/>
          <a:p>
            <a:fld id="{E3E49775-1E3E-4E8F-8AE6-862599FE0A2A}" type="slidenum">
              <a:rPr lang="en-GB" smtClean="0"/>
              <a:t>3</a:t>
            </a:fld>
            <a:endParaRPr lang="en-GB"/>
          </a:p>
        </p:txBody>
      </p:sp>
    </p:spTree>
    <p:extLst>
      <p:ext uri="{BB962C8B-B14F-4D97-AF65-F5344CB8AC3E}">
        <p14:creationId xmlns:p14="http://schemas.microsoft.com/office/powerpoint/2010/main" val="399767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Language – Give an example of changing your language to positive.  </a:t>
            </a:r>
          </a:p>
        </p:txBody>
      </p:sp>
      <p:sp>
        <p:nvSpPr>
          <p:cNvPr id="4" name="Slide Number Placeholder 3"/>
          <p:cNvSpPr>
            <a:spLocks noGrp="1"/>
          </p:cNvSpPr>
          <p:nvPr>
            <p:ph type="sldNum" sz="quarter" idx="5"/>
          </p:nvPr>
        </p:nvSpPr>
        <p:spPr/>
        <p:txBody>
          <a:bodyPr/>
          <a:lstStyle/>
          <a:p>
            <a:fld id="{E3E49775-1E3E-4E8F-8AE6-862599FE0A2A}" type="slidenum">
              <a:rPr lang="en-GB" smtClean="0"/>
              <a:t>4</a:t>
            </a:fld>
            <a:endParaRPr lang="en-GB"/>
          </a:p>
        </p:txBody>
      </p:sp>
    </p:spTree>
    <p:extLst>
      <p:ext uri="{BB962C8B-B14F-4D97-AF65-F5344CB8AC3E}">
        <p14:creationId xmlns:p14="http://schemas.microsoft.com/office/powerpoint/2010/main" val="3346798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Explaining – give an example</a:t>
            </a:r>
          </a:p>
          <a:p>
            <a:endParaRPr lang="en-GB" dirty="0"/>
          </a:p>
        </p:txBody>
      </p:sp>
      <p:sp>
        <p:nvSpPr>
          <p:cNvPr id="4" name="Slide Number Placeholder 3"/>
          <p:cNvSpPr>
            <a:spLocks noGrp="1"/>
          </p:cNvSpPr>
          <p:nvPr>
            <p:ph type="sldNum" sz="quarter" idx="5"/>
          </p:nvPr>
        </p:nvSpPr>
        <p:spPr/>
        <p:txBody>
          <a:bodyPr/>
          <a:lstStyle/>
          <a:p>
            <a:fld id="{E3E49775-1E3E-4E8F-8AE6-862599FE0A2A}" type="slidenum">
              <a:rPr lang="en-GB" smtClean="0"/>
              <a:t>5</a:t>
            </a:fld>
            <a:endParaRPr lang="en-GB"/>
          </a:p>
        </p:txBody>
      </p:sp>
    </p:spTree>
    <p:extLst>
      <p:ext uri="{BB962C8B-B14F-4D97-AF65-F5344CB8AC3E}">
        <p14:creationId xmlns:p14="http://schemas.microsoft.com/office/powerpoint/2010/main" val="3346798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3E49775-1E3E-4E8F-8AE6-862599FE0A2A}" type="slidenum">
              <a:rPr lang="en-GB" smtClean="0"/>
              <a:t>6</a:t>
            </a:fld>
            <a:endParaRPr lang="en-GB"/>
          </a:p>
        </p:txBody>
      </p:sp>
    </p:spTree>
    <p:extLst>
      <p:ext uri="{BB962C8B-B14F-4D97-AF65-F5344CB8AC3E}">
        <p14:creationId xmlns:p14="http://schemas.microsoft.com/office/powerpoint/2010/main" val="3315932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3E49775-1E3E-4E8F-8AE6-862599FE0A2A}" type="slidenum">
              <a:rPr lang="en-GB" smtClean="0"/>
              <a:t>7</a:t>
            </a:fld>
            <a:endParaRPr lang="en-GB"/>
          </a:p>
        </p:txBody>
      </p:sp>
    </p:spTree>
    <p:extLst>
      <p:ext uri="{BB962C8B-B14F-4D97-AF65-F5344CB8AC3E}">
        <p14:creationId xmlns:p14="http://schemas.microsoft.com/office/powerpoint/2010/main" val="1334578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3E49775-1E3E-4E8F-8AE6-862599FE0A2A}" type="slidenum">
              <a:rPr lang="en-GB" smtClean="0"/>
              <a:t>8</a:t>
            </a:fld>
            <a:endParaRPr lang="en-GB"/>
          </a:p>
        </p:txBody>
      </p:sp>
    </p:spTree>
    <p:extLst>
      <p:ext uri="{BB962C8B-B14F-4D97-AF65-F5344CB8AC3E}">
        <p14:creationId xmlns:p14="http://schemas.microsoft.com/office/powerpoint/2010/main" val="38259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3E49775-1E3E-4E8F-8AE6-862599FE0A2A}" type="slidenum">
              <a:rPr lang="en-GB" smtClean="0"/>
              <a:t>9</a:t>
            </a:fld>
            <a:endParaRPr lang="en-GB"/>
          </a:p>
        </p:txBody>
      </p:sp>
    </p:spTree>
    <p:extLst>
      <p:ext uri="{BB962C8B-B14F-4D97-AF65-F5344CB8AC3E}">
        <p14:creationId xmlns:p14="http://schemas.microsoft.com/office/powerpoint/2010/main" val="1050576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 Id="rId9" Type="http://schemas.openxmlformats.org/officeDocument/2006/relationships/image" Target="../media/image20.jpeg"/></Relationships>
</file>

<file path=ppt/slides/_rels/slide1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4.png"/><Relationship Id="rId7" Type="http://schemas.openxmlformats.org/officeDocument/2006/relationships/image" Target="../media/image14.png"/><Relationship Id="rId12" Type="http://schemas.openxmlformats.org/officeDocument/2006/relationships/hyperlink" Target="https://freepngimg.com/png/27696-parents-transparent-image"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22.png"/><Relationship Id="rId5" Type="http://schemas.openxmlformats.org/officeDocument/2006/relationships/image" Target="../media/image6.png"/><Relationship Id="rId10" Type="http://schemas.openxmlformats.org/officeDocument/2006/relationships/hyperlink" Target="http://suchismita-wwwsuchsimita.blogspot.co.uk/2011/03/marriage-over-rated-institution.html" TargetMode="External"/><Relationship Id="rId4" Type="http://schemas.openxmlformats.org/officeDocument/2006/relationships/image" Target="../media/image5.svg"/><Relationship Id="rId9" Type="http://schemas.openxmlformats.org/officeDocument/2006/relationships/image" Target="../media/image21.jpeg"/></Relationships>
</file>

<file path=ppt/slides/_rels/slide1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 Id="rId9" Type="http://schemas.openxmlformats.org/officeDocument/2006/relationships/hyperlink" Target="https://www.pookyknightsmith.com/video-5-phrases-for-prompting-deeper-conversations/"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hyperlink" Target="https://creativecommons.org/licenses/by-nc-nd/3.0/" TargetMode="External"/><Relationship Id="rId4" Type="http://schemas.openxmlformats.org/officeDocument/2006/relationships/hyperlink" Target="https://www.romancemeetslife.com/2013/04/poll-what-is-your-love-language.html"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video" Target="https://www.youtube.com/embed/oxKg1ZID_gI?feature=oembed" TargetMode="Externa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F0E6"/>
        </a:solidFill>
        <a:effectLst/>
      </p:bgPr>
    </p:bg>
    <p:spTree>
      <p:nvGrpSpPr>
        <p:cNvPr id="1" name=""/>
        <p:cNvGrpSpPr/>
        <p:nvPr/>
      </p:nvGrpSpPr>
      <p:grpSpPr>
        <a:xfrm>
          <a:off x="0" y="0"/>
          <a:ext cx="0" cy="0"/>
          <a:chOff x="0" y="0"/>
          <a:chExt cx="0" cy="0"/>
        </a:xfrm>
      </p:grpSpPr>
      <p:sp>
        <p:nvSpPr>
          <p:cNvPr id="2" name="Freeform 2"/>
          <p:cNvSpPr/>
          <p:nvPr/>
        </p:nvSpPr>
        <p:spPr>
          <a:xfrm>
            <a:off x="95246" y="6100468"/>
            <a:ext cx="5202533" cy="4883878"/>
          </a:xfrm>
          <a:custGeom>
            <a:avLst/>
            <a:gdLst/>
            <a:ahLst/>
            <a:cxnLst/>
            <a:rect l="l" t="t" r="r" b="b"/>
            <a:pathLst>
              <a:path w="5202533" h="4883878">
                <a:moveTo>
                  <a:pt x="0" y="0"/>
                </a:moveTo>
                <a:lnTo>
                  <a:pt x="5202533" y="0"/>
                </a:lnTo>
                <a:lnTo>
                  <a:pt x="5202533" y="4883878"/>
                </a:lnTo>
                <a:lnTo>
                  <a:pt x="0" y="4883878"/>
                </a:lnTo>
                <a:lnTo>
                  <a:pt x="0" y="0"/>
                </a:lnTo>
                <a:close/>
              </a:path>
            </a:pathLst>
          </a:custGeom>
          <a:blipFill>
            <a:blip r:embed="rId3"/>
            <a:stretch>
              <a:fillRect/>
            </a:stretch>
          </a:blipFill>
        </p:spPr>
        <p:txBody>
          <a:bodyPr/>
          <a:lstStyle/>
          <a:p>
            <a:endParaRPr lang="en-GB"/>
          </a:p>
        </p:txBody>
      </p:sp>
      <p:sp>
        <p:nvSpPr>
          <p:cNvPr id="3" name="Freeform 3"/>
          <p:cNvSpPr/>
          <p:nvPr/>
        </p:nvSpPr>
        <p:spPr>
          <a:xfrm rot="1201821" flipH="1">
            <a:off x="2874928" y="6032853"/>
            <a:ext cx="503815" cy="479083"/>
          </a:xfrm>
          <a:custGeom>
            <a:avLst/>
            <a:gdLst/>
            <a:ahLst/>
            <a:cxnLst/>
            <a:rect l="l" t="t" r="r" b="b"/>
            <a:pathLst>
              <a:path w="503815" h="479083">
                <a:moveTo>
                  <a:pt x="503815" y="0"/>
                </a:moveTo>
                <a:lnTo>
                  <a:pt x="0" y="0"/>
                </a:lnTo>
                <a:lnTo>
                  <a:pt x="0" y="479083"/>
                </a:lnTo>
                <a:lnTo>
                  <a:pt x="503815" y="479083"/>
                </a:lnTo>
                <a:lnTo>
                  <a:pt x="503815"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rot="-1886121">
            <a:off x="1092069" y="5531042"/>
            <a:ext cx="376583" cy="358096"/>
          </a:xfrm>
          <a:custGeom>
            <a:avLst/>
            <a:gdLst/>
            <a:ahLst/>
            <a:cxnLst/>
            <a:rect l="l" t="t" r="r" b="b"/>
            <a:pathLst>
              <a:path w="376583" h="358096">
                <a:moveTo>
                  <a:pt x="0" y="0"/>
                </a:moveTo>
                <a:lnTo>
                  <a:pt x="376583" y="0"/>
                </a:lnTo>
                <a:lnTo>
                  <a:pt x="376583" y="358096"/>
                </a:lnTo>
                <a:lnTo>
                  <a:pt x="0" y="3580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Freeform 5"/>
          <p:cNvSpPr/>
          <p:nvPr/>
        </p:nvSpPr>
        <p:spPr>
          <a:xfrm rot="412636">
            <a:off x="5710494" y="9660475"/>
            <a:ext cx="262092" cy="249226"/>
          </a:xfrm>
          <a:custGeom>
            <a:avLst/>
            <a:gdLst/>
            <a:ahLst/>
            <a:cxnLst/>
            <a:rect l="l" t="t" r="r" b="b"/>
            <a:pathLst>
              <a:path w="262092" h="249226">
                <a:moveTo>
                  <a:pt x="0" y="0"/>
                </a:moveTo>
                <a:lnTo>
                  <a:pt x="262092" y="0"/>
                </a:lnTo>
                <a:lnTo>
                  <a:pt x="262092" y="249226"/>
                </a:lnTo>
                <a:lnTo>
                  <a:pt x="0" y="2492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6" name="Freeform 6"/>
          <p:cNvSpPr/>
          <p:nvPr/>
        </p:nvSpPr>
        <p:spPr>
          <a:xfrm rot="-3312447" flipH="1">
            <a:off x="12728054" y="-3660494"/>
            <a:ext cx="6640454" cy="8432322"/>
          </a:xfrm>
          <a:custGeom>
            <a:avLst/>
            <a:gdLst/>
            <a:ahLst/>
            <a:cxnLst/>
            <a:rect l="l" t="t" r="r" b="b"/>
            <a:pathLst>
              <a:path w="6640454" h="8432322">
                <a:moveTo>
                  <a:pt x="6640454" y="0"/>
                </a:moveTo>
                <a:lnTo>
                  <a:pt x="0" y="0"/>
                </a:lnTo>
                <a:lnTo>
                  <a:pt x="0" y="8432322"/>
                </a:lnTo>
                <a:lnTo>
                  <a:pt x="6640454" y="8432322"/>
                </a:lnTo>
                <a:lnTo>
                  <a:pt x="6640454"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7" name="Freeform 7"/>
          <p:cNvSpPr/>
          <p:nvPr/>
        </p:nvSpPr>
        <p:spPr>
          <a:xfrm>
            <a:off x="0" y="3474613"/>
            <a:ext cx="900085" cy="900085"/>
          </a:xfrm>
          <a:custGeom>
            <a:avLst/>
            <a:gdLst/>
            <a:ahLst/>
            <a:cxnLst/>
            <a:rect l="l" t="t" r="r" b="b"/>
            <a:pathLst>
              <a:path w="900085" h="900085">
                <a:moveTo>
                  <a:pt x="0" y="0"/>
                </a:moveTo>
                <a:lnTo>
                  <a:pt x="900085" y="0"/>
                </a:lnTo>
                <a:lnTo>
                  <a:pt x="900085" y="900086"/>
                </a:lnTo>
                <a:lnTo>
                  <a:pt x="0" y="90008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8" name="Freeform 8"/>
          <p:cNvSpPr/>
          <p:nvPr/>
        </p:nvSpPr>
        <p:spPr>
          <a:xfrm>
            <a:off x="15015371" y="6756145"/>
            <a:ext cx="3687890" cy="4114800"/>
          </a:xfrm>
          <a:custGeom>
            <a:avLst/>
            <a:gdLst/>
            <a:ahLst/>
            <a:cxnLst/>
            <a:rect l="l" t="t" r="r" b="b"/>
            <a:pathLst>
              <a:path w="3687890" h="4114800">
                <a:moveTo>
                  <a:pt x="0" y="0"/>
                </a:moveTo>
                <a:lnTo>
                  <a:pt x="3687889" y="0"/>
                </a:lnTo>
                <a:lnTo>
                  <a:pt x="3687889"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9" name="Freeform 9"/>
          <p:cNvSpPr/>
          <p:nvPr/>
        </p:nvSpPr>
        <p:spPr>
          <a:xfrm>
            <a:off x="15084846" y="7902767"/>
            <a:ext cx="3203154" cy="2405278"/>
          </a:xfrm>
          <a:custGeom>
            <a:avLst/>
            <a:gdLst/>
            <a:ahLst/>
            <a:cxnLst/>
            <a:rect l="l" t="t" r="r" b="b"/>
            <a:pathLst>
              <a:path w="3203154" h="2405278">
                <a:moveTo>
                  <a:pt x="0" y="0"/>
                </a:moveTo>
                <a:lnTo>
                  <a:pt x="3203154" y="0"/>
                </a:lnTo>
                <a:lnTo>
                  <a:pt x="3203154" y="2405278"/>
                </a:lnTo>
                <a:lnTo>
                  <a:pt x="0" y="240527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10" name="Freeform 10"/>
          <p:cNvSpPr/>
          <p:nvPr/>
        </p:nvSpPr>
        <p:spPr>
          <a:xfrm rot="6286151">
            <a:off x="10679630" y="9474453"/>
            <a:ext cx="900085" cy="900085"/>
          </a:xfrm>
          <a:custGeom>
            <a:avLst/>
            <a:gdLst/>
            <a:ahLst/>
            <a:cxnLst/>
            <a:rect l="l" t="t" r="r" b="b"/>
            <a:pathLst>
              <a:path w="900085" h="900085">
                <a:moveTo>
                  <a:pt x="0" y="0"/>
                </a:moveTo>
                <a:lnTo>
                  <a:pt x="900086" y="0"/>
                </a:lnTo>
                <a:lnTo>
                  <a:pt x="900086" y="900085"/>
                </a:lnTo>
                <a:lnTo>
                  <a:pt x="0" y="90008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1" name="Freeform 11"/>
          <p:cNvSpPr/>
          <p:nvPr/>
        </p:nvSpPr>
        <p:spPr>
          <a:xfrm>
            <a:off x="15084846" y="367817"/>
            <a:ext cx="2522546" cy="1542742"/>
          </a:xfrm>
          <a:custGeom>
            <a:avLst/>
            <a:gdLst/>
            <a:ahLst/>
            <a:cxnLst/>
            <a:rect l="l" t="t" r="r" b="b"/>
            <a:pathLst>
              <a:path w="2522546" h="1542742">
                <a:moveTo>
                  <a:pt x="0" y="0"/>
                </a:moveTo>
                <a:lnTo>
                  <a:pt x="2522546" y="0"/>
                </a:lnTo>
                <a:lnTo>
                  <a:pt x="2522546" y="1542742"/>
                </a:lnTo>
                <a:lnTo>
                  <a:pt x="0" y="1542742"/>
                </a:lnTo>
                <a:lnTo>
                  <a:pt x="0" y="0"/>
                </a:lnTo>
                <a:close/>
              </a:path>
            </a:pathLst>
          </a:custGeom>
          <a:blipFill>
            <a:blip r:embed="rId14"/>
            <a:stretch>
              <a:fillRect t="-2078" b="-2078"/>
            </a:stretch>
          </a:blipFill>
        </p:spPr>
        <p:txBody>
          <a:bodyPr/>
          <a:lstStyle/>
          <a:p>
            <a:endParaRPr lang="en-GB"/>
          </a:p>
        </p:txBody>
      </p:sp>
      <p:sp>
        <p:nvSpPr>
          <p:cNvPr id="12" name="Freeform 12"/>
          <p:cNvSpPr/>
          <p:nvPr/>
        </p:nvSpPr>
        <p:spPr>
          <a:xfrm>
            <a:off x="16048281" y="2277047"/>
            <a:ext cx="1868048" cy="1868048"/>
          </a:xfrm>
          <a:custGeom>
            <a:avLst/>
            <a:gdLst/>
            <a:ahLst/>
            <a:cxnLst/>
            <a:rect l="l" t="t" r="r" b="b"/>
            <a:pathLst>
              <a:path w="1868048" h="1868048">
                <a:moveTo>
                  <a:pt x="0" y="0"/>
                </a:moveTo>
                <a:lnTo>
                  <a:pt x="1868048" y="0"/>
                </a:lnTo>
                <a:lnTo>
                  <a:pt x="1868048" y="1868048"/>
                </a:lnTo>
                <a:lnTo>
                  <a:pt x="0" y="1868048"/>
                </a:lnTo>
                <a:lnTo>
                  <a:pt x="0" y="0"/>
                </a:lnTo>
                <a:close/>
              </a:path>
            </a:pathLst>
          </a:custGeom>
          <a:blipFill>
            <a:blip r:embed="rId15"/>
            <a:stretch>
              <a:fillRect/>
            </a:stretch>
          </a:blipFill>
        </p:spPr>
        <p:txBody>
          <a:bodyPr/>
          <a:lstStyle/>
          <a:p>
            <a:endParaRPr lang="en-GB"/>
          </a:p>
        </p:txBody>
      </p:sp>
      <p:sp>
        <p:nvSpPr>
          <p:cNvPr id="13" name="TextBox 13"/>
          <p:cNvSpPr txBox="1"/>
          <p:nvPr/>
        </p:nvSpPr>
        <p:spPr>
          <a:xfrm>
            <a:off x="450043" y="424967"/>
            <a:ext cx="8002838" cy="1264615"/>
          </a:xfrm>
          <a:prstGeom prst="rect">
            <a:avLst/>
          </a:prstGeom>
        </p:spPr>
        <p:txBody>
          <a:bodyPr lIns="0" tIns="0" rIns="0" bIns="0" rtlCol="0" anchor="t">
            <a:spAutoFit/>
          </a:bodyPr>
          <a:lstStyle/>
          <a:p>
            <a:pPr algn="l">
              <a:lnSpc>
                <a:spcPts val="4788"/>
              </a:lnSpc>
            </a:pPr>
            <a:r>
              <a:rPr lang="en-US" sz="4788">
                <a:solidFill>
                  <a:srgbClr val="4D4C6A"/>
                </a:solidFill>
                <a:latin typeface="Childos Arabic"/>
                <a:ea typeface="Childos Arabic"/>
                <a:cs typeface="Childos Arabic"/>
                <a:sym typeface="Childos Arabic"/>
              </a:rPr>
              <a:t>Early Help </a:t>
            </a:r>
          </a:p>
          <a:p>
            <a:pPr algn="l">
              <a:lnSpc>
                <a:spcPts val="4788"/>
              </a:lnSpc>
            </a:pPr>
            <a:r>
              <a:rPr lang="en-US" sz="4788">
                <a:solidFill>
                  <a:srgbClr val="4D4C6A"/>
                </a:solidFill>
                <a:latin typeface="Childos Arabic"/>
                <a:ea typeface="Childos Arabic"/>
                <a:cs typeface="Childos Arabic"/>
                <a:sym typeface="Childos Arabic"/>
              </a:rPr>
              <a:t>Dedicated Schools Team </a:t>
            </a:r>
          </a:p>
        </p:txBody>
      </p:sp>
      <p:sp>
        <p:nvSpPr>
          <p:cNvPr id="17" name="TextBox 16">
            <a:extLst>
              <a:ext uri="{FF2B5EF4-FFF2-40B4-BE49-F238E27FC236}">
                <a16:creationId xmlns:a16="http://schemas.microsoft.com/office/drawing/2014/main" id="{7940552A-1568-3EB8-2E7C-4C23DCB5AF47}"/>
              </a:ext>
            </a:extLst>
          </p:cNvPr>
          <p:cNvSpPr txBox="1"/>
          <p:nvPr/>
        </p:nvSpPr>
        <p:spPr>
          <a:xfrm>
            <a:off x="2840391" y="3955764"/>
            <a:ext cx="11746082" cy="2585323"/>
          </a:xfrm>
          <a:prstGeom prst="rect">
            <a:avLst/>
          </a:prstGeom>
          <a:noFill/>
        </p:spPr>
        <p:txBody>
          <a:bodyPr wrap="square" lIns="91440" tIns="45720" rIns="91440" bIns="45720" rtlCol="0" anchor="t">
            <a:spAutoFit/>
          </a:bodyPr>
          <a:lstStyle/>
          <a:p>
            <a:pPr algn="ctr"/>
            <a:r>
              <a:rPr lang="en-GB" sz="5400">
                <a:solidFill>
                  <a:schemeClr val="tx2"/>
                </a:solidFill>
                <a:effectLst/>
                <a:latin typeface="Childos Arabic"/>
                <a:ea typeface="Calibri"/>
                <a:cs typeface="Childos Arabic"/>
              </a:rPr>
              <a:t>Supporting My </a:t>
            </a:r>
            <a:r>
              <a:rPr lang="en-GB" sz="5400">
                <a:solidFill>
                  <a:schemeClr val="tx2"/>
                </a:solidFill>
                <a:latin typeface="Childos Arabic"/>
                <a:ea typeface="Calibri"/>
                <a:cs typeface="Childos Arabic"/>
              </a:rPr>
              <a:t>C</a:t>
            </a:r>
            <a:r>
              <a:rPr lang="en-GB" sz="5400">
                <a:solidFill>
                  <a:schemeClr val="tx2"/>
                </a:solidFill>
                <a:effectLst/>
                <a:latin typeface="Childos Arabic"/>
                <a:ea typeface="Calibri"/>
                <a:cs typeface="Childos Arabic"/>
              </a:rPr>
              <a:t>hild </a:t>
            </a:r>
            <a:endParaRPr lang="en-GB" sz="5400">
              <a:solidFill>
                <a:schemeClr val="tx2"/>
              </a:solidFill>
              <a:effectLst/>
              <a:latin typeface="Childos Arabic" panose="020B0604020202020204" charset="-78"/>
              <a:ea typeface="Calibri" panose="020F0502020204030204" pitchFamily="34" charset="0"/>
              <a:cs typeface="Childos Arabic" panose="020B0604020202020204" charset="-78"/>
            </a:endParaRPr>
          </a:p>
          <a:p>
            <a:pPr algn="ctr"/>
            <a:endParaRPr lang="en-GB" sz="5400">
              <a:solidFill>
                <a:schemeClr val="tx2"/>
              </a:solidFill>
              <a:effectLst/>
              <a:latin typeface="Childos Arabic" panose="020B0604020202020204" charset="-78"/>
              <a:ea typeface="Calibri" panose="020F0502020204030204" pitchFamily="34" charset="0"/>
              <a:cs typeface="Childos Arabic" panose="020B0604020202020204" charset="-78"/>
            </a:endParaRPr>
          </a:p>
          <a:p>
            <a:pPr algn="ctr"/>
            <a:r>
              <a:rPr lang="en-GB" sz="5400">
                <a:solidFill>
                  <a:schemeClr val="tx2"/>
                </a:solidFill>
                <a:effectLst/>
                <a:latin typeface="Childos Arabic" panose="020B0604020202020204" charset="-78"/>
                <a:ea typeface="Calibri" panose="020F0502020204030204" pitchFamily="34" charset="0"/>
                <a:cs typeface="Childos Arabic" panose="020B0604020202020204" charset="-78"/>
              </a:rPr>
              <a:t>Positive </a:t>
            </a:r>
            <a:r>
              <a:rPr lang="en-GB" sz="5400">
                <a:solidFill>
                  <a:schemeClr val="tx2"/>
                </a:solidFill>
                <a:latin typeface="Childos Arabic" panose="020B0604020202020204" charset="-78"/>
                <a:ea typeface="Calibri" panose="020F0502020204030204" pitchFamily="34" charset="0"/>
                <a:cs typeface="Childos Arabic" panose="020B0604020202020204" charset="-78"/>
              </a:rPr>
              <a:t>C</a:t>
            </a:r>
            <a:r>
              <a:rPr lang="en-GB" sz="5400">
                <a:solidFill>
                  <a:schemeClr val="tx2"/>
                </a:solidFill>
                <a:effectLst/>
                <a:latin typeface="Childos Arabic" panose="020B0604020202020204" charset="-78"/>
                <a:ea typeface="Calibri" panose="020F0502020204030204" pitchFamily="34" charset="0"/>
                <a:cs typeface="Childos Arabic" panose="020B0604020202020204" charset="-78"/>
              </a:rPr>
              <a:t>ommunication</a:t>
            </a:r>
            <a:endParaRPr lang="en-GB" sz="5400">
              <a:solidFill>
                <a:schemeClr val="tx2"/>
              </a:solidFill>
              <a:latin typeface="Childos Arabic" panose="020B0604020202020204" charset="-78"/>
              <a:cs typeface="Childos Arabic" panose="020B0604020202020204" charset="-78"/>
            </a:endParaRP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F0E6"/>
        </a:solidFill>
        <a:effectLst/>
      </p:bgPr>
    </p:bg>
    <p:spTree>
      <p:nvGrpSpPr>
        <p:cNvPr id="1" name=""/>
        <p:cNvGrpSpPr/>
        <p:nvPr/>
      </p:nvGrpSpPr>
      <p:grpSpPr>
        <a:xfrm>
          <a:off x="0" y="0"/>
          <a:ext cx="0" cy="0"/>
          <a:chOff x="0" y="0"/>
          <a:chExt cx="0" cy="0"/>
        </a:xfrm>
      </p:grpSpPr>
      <p:sp>
        <p:nvSpPr>
          <p:cNvPr id="2" name="Freeform 2"/>
          <p:cNvSpPr/>
          <p:nvPr/>
        </p:nvSpPr>
        <p:spPr>
          <a:xfrm rot="-3911245" flipH="1">
            <a:off x="12974830" y="-3595671"/>
            <a:ext cx="6448580" cy="8188673"/>
          </a:xfrm>
          <a:custGeom>
            <a:avLst/>
            <a:gdLst/>
            <a:ahLst/>
            <a:cxnLst/>
            <a:rect l="l" t="t" r="r" b="b"/>
            <a:pathLst>
              <a:path w="6448580" h="8188673">
                <a:moveTo>
                  <a:pt x="6448580" y="0"/>
                </a:moveTo>
                <a:lnTo>
                  <a:pt x="0" y="0"/>
                </a:lnTo>
                <a:lnTo>
                  <a:pt x="0" y="8188673"/>
                </a:lnTo>
                <a:lnTo>
                  <a:pt x="6448580" y="8188673"/>
                </a:lnTo>
                <a:lnTo>
                  <a:pt x="644858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TextBox 3"/>
          <p:cNvSpPr txBox="1"/>
          <p:nvPr/>
        </p:nvSpPr>
        <p:spPr>
          <a:xfrm>
            <a:off x="2590800" y="2950845"/>
            <a:ext cx="13106400" cy="1769715"/>
          </a:xfrm>
          <a:prstGeom prst="rect">
            <a:avLst/>
          </a:prstGeom>
        </p:spPr>
        <p:txBody>
          <a:bodyPr lIns="0" tIns="0" rIns="0" bIns="0" rtlCol="0" anchor="t">
            <a:spAutoFit/>
          </a:bodyPr>
          <a:lstStyle/>
          <a:p>
            <a:pPr algn="ctr">
              <a:lnSpc>
                <a:spcPts val="7200"/>
              </a:lnSpc>
            </a:pPr>
            <a:endParaRPr lang="en-US" sz="4000">
              <a:solidFill>
                <a:srgbClr val="4D4C6A"/>
              </a:solidFill>
              <a:latin typeface="Childos Arabic"/>
              <a:ea typeface="Childos Arabic"/>
              <a:cs typeface="Childos Arabic"/>
              <a:sym typeface="Childos Arabic"/>
            </a:endParaRPr>
          </a:p>
          <a:p>
            <a:pPr algn="ctr">
              <a:lnSpc>
                <a:spcPts val="7200"/>
              </a:lnSpc>
            </a:pPr>
            <a:endParaRPr lang="en-US" sz="4000">
              <a:solidFill>
                <a:srgbClr val="4D4C6A"/>
              </a:solidFill>
              <a:latin typeface="Childos Arabic"/>
              <a:ea typeface="Childos Arabic"/>
              <a:cs typeface="Childos Arabic"/>
              <a:sym typeface="Childos Arabic"/>
            </a:endParaRPr>
          </a:p>
        </p:txBody>
      </p:sp>
      <p:sp>
        <p:nvSpPr>
          <p:cNvPr id="4" name="Freeform 4"/>
          <p:cNvSpPr/>
          <p:nvPr/>
        </p:nvSpPr>
        <p:spPr>
          <a:xfrm rot="-1422170">
            <a:off x="-2377117" y="4996975"/>
            <a:ext cx="6448580" cy="8188673"/>
          </a:xfrm>
          <a:custGeom>
            <a:avLst/>
            <a:gdLst/>
            <a:ahLst/>
            <a:cxnLst/>
            <a:rect l="l" t="t" r="r" b="b"/>
            <a:pathLst>
              <a:path w="6448580" h="8188673">
                <a:moveTo>
                  <a:pt x="0" y="0"/>
                </a:moveTo>
                <a:lnTo>
                  <a:pt x="6448580" y="0"/>
                </a:lnTo>
                <a:lnTo>
                  <a:pt x="6448580" y="8188673"/>
                </a:lnTo>
                <a:lnTo>
                  <a:pt x="0" y="818867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Freeform 5"/>
          <p:cNvSpPr/>
          <p:nvPr/>
        </p:nvSpPr>
        <p:spPr>
          <a:xfrm>
            <a:off x="0" y="1028700"/>
            <a:ext cx="900085" cy="900085"/>
          </a:xfrm>
          <a:custGeom>
            <a:avLst/>
            <a:gdLst/>
            <a:ahLst/>
            <a:cxnLst/>
            <a:rect l="l" t="t" r="r" b="b"/>
            <a:pathLst>
              <a:path w="900085" h="900085">
                <a:moveTo>
                  <a:pt x="0" y="0"/>
                </a:moveTo>
                <a:lnTo>
                  <a:pt x="900085" y="0"/>
                </a:lnTo>
                <a:lnTo>
                  <a:pt x="900085" y="900085"/>
                </a:lnTo>
                <a:lnTo>
                  <a:pt x="0" y="90008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Freeform 6"/>
          <p:cNvSpPr/>
          <p:nvPr/>
        </p:nvSpPr>
        <p:spPr>
          <a:xfrm rot="6286151">
            <a:off x="13251402" y="9481362"/>
            <a:ext cx="900085" cy="900085"/>
          </a:xfrm>
          <a:custGeom>
            <a:avLst/>
            <a:gdLst/>
            <a:ahLst/>
            <a:cxnLst/>
            <a:rect l="l" t="t" r="r" b="b"/>
            <a:pathLst>
              <a:path w="900085" h="900085">
                <a:moveTo>
                  <a:pt x="0" y="0"/>
                </a:moveTo>
                <a:lnTo>
                  <a:pt x="900086" y="0"/>
                </a:lnTo>
                <a:lnTo>
                  <a:pt x="900086" y="900086"/>
                </a:lnTo>
                <a:lnTo>
                  <a:pt x="0" y="9000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Freeform 7"/>
          <p:cNvSpPr/>
          <p:nvPr/>
        </p:nvSpPr>
        <p:spPr>
          <a:xfrm>
            <a:off x="14967777" y="8727467"/>
            <a:ext cx="816247" cy="783598"/>
          </a:xfrm>
          <a:custGeom>
            <a:avLst/>
            <a:gdLst/>
            <a:ahLst/>
            <a:cxnLst/>
            <a:rect l="l" t="t" r="r" b="b"/>
            <a:pathLst>
              <a:path w="816247" h="783598">
                <a:moveTo>
                  <a:pt x="0" y="0"/>
                </a:moveTo>
                <a:lnTo>
                  <a:pt x="816247" y="0"/>
                </a:lnTo>
                <a:lnTo>
                  <a:pt x="816247" y="783597"/>
                </a:lnTo>
                <a:lnTo>
                  <a:pt x="0" y="7835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8" name="Freeform 8"/>
          <p:cNvSpPr/>
          <p:nvPr/>
        </p:nvSpPr>
        <p:spPr>
          <a:xfrm>
            <a:off x="1348980" y="1145188"/>
            <a:ext cx="816247" cy="783598"/>
          </a:xfrm>
          <a:custGeom>
            <a:avLst/>
            <a:gdLst/>
            <a:ahLst/>
            <a:cxnLst/>
            <a:rect l="l" t="t" r="r" b="b"/>
            <a:pathLst>
              <a:path w="816247" h="783598">
                <a:moveTo>
                  <a:pt x="0" y="0"/>
                </a:moveTo>
                <a:lnTo>
                  <a:pt x="816248" y="0"/>
                </a:lnTo>
                <a:lnTo>
                  <a:pt x="816248" y="783597"/>
                </a:lnTo>
                <a:lnTo>
                  <a:pt x="0" y="7835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9" name="TextBox 8">
            <a:extLst>
              <a:ext uri="{FF2B5EF4-FFF2-40B4-BE49-F238E27FC236}">
                <a16:creationId xmlns:a16="http://schemas.microsoft.com/office/drawing/2014/main" id="{5B8119C9-5580-63CD-35CC-232FED4685D4}"/>
              </a:ext>
            </a:extLst>
          </p:cNvPr>
          <p:cNvSpPr txBox="1"/>
          <p:nvPr/>
        </p:nvSpPr>
        <p:spPr>
          <a:xfrm>
            <a:off x="2503976" y="431516"/>
            <a:ext cx="12397278" cy="8402300"/>
          </a:xfrm>
          <a:prstGeom prst="rect">
            <a:avLst/>
          </a:prstGeom>
          <a:noFill/>
        </p:spPr>
        <p:txBody>
          <a:bodyPr wrap="square" rtlCol="0">
            <a:spAutoFit/>
          </a:bodyPr>
          <a:lstStyle/>
          <a:p>
            <a:r>
              <a:rPr lang="en-GB" sz="6000" dirty="0">
                <a:solidFill>
                  <a:srgbClr val="002060"/>
                </a:solidFill>
                <a:latin typeface="Childos Arabic" panose="020B0604020202020204" charset="-78"/>
                <a:cs typeface="Childos Arabic" panose="020B0604020202020204" charset="-78"/>
              </a:rPr>
              <a:t>Try……… </a:t>
            </a:r>
          </a:p>
          <a:p>
            <a:endParaRPr lang="en-GB" sz="6000" dirty="0">
              <a:solidFill>
                <a:srgbClr val="002060"/>
              </a:solidFill>
              <a:latin typeface="Childos Arabic" panose="020B0604020202020204" charset="-78"/>
              <a:cs typeface="Childos Arabic" panose="020B0604020202020204" charset="-78"/>
            </a:endParaRPr>
          </a:p>
          <a:p>
            <a:pPr marL="285750" indent="-285750">
              <a:buFont typeface="Arial" panose="020B0604020202020204" pitchFamily="34" charset="0"/>
              <a:buChar char="•"/>
            </a:pPr>
            <a:r>
              <a:rPr lang="en-GB" sz="6000" dirty="0">
                <a:solidFill>
                  <a:srgbClr val="002060"/>
                </a:solidFill>
                <a:latin typeface="Childos Arabic" panose="020B0604020202020204" charset="-78"/>
                <a:cs typeface="Childos Arabic" panose="020B0604020202020204" charset="-78"/>
              </a:rPr>
              <a:t>Distractions.</a:t>
            </a:r>
          </a:p>
          <a:p>
            <a:pPr marL="285750" indent="-285750">
              <a:buFont typeface="Arial" panose="020B0604020202020204" pitchFamily="34" charset="0"/>
              <a:buChar char="•"/>
            </a:pPr>
            <a:r>
              <a:rPr lang="en-GB" sz="6000" dirty="0">
                <a:solidFill>
                  <a:srgbClr val="002060"/>
                </a:solidFill>
                <a:latin typeface="Childos Arabic" panose="020B0604020202020204" charset="-78"/>
                <a:cs typeface="Childos Arabic" panose="020B0604020202020204" charset="-78"/>
              </a:rPr>
              <a:t>Withdraw privileges. </a:t>
            </a:r>
          </a:p>
          <a:p>
            <a:pPr marL="285750" indent="-285750">
              <a:buFont typeface="Arial" panose="020B0604020202020204" pitchFamily="34" charset="0"/>
              <a:buChar char="•"/>
            </a:pPr>
            <a:r>
              <a:rPr lang="en-GB" sz="6000" dirty="0">
                <a:solidFill>
                  <a:srgbClr val="002060"/>
                </a:solidFill>
                <a:latin typeface="Childos Arabic" panose="020B0604020202020204" charset="-78"/>
                <a:cs typeface="Childos Arabic" panose="020B0604020202020204" charset="-78"/>
              </a:rPr>
              <a:t>Stay Calm. Swap the adult. </a:t>
            </a:r>
          </a:p>
          <a:p>
            <a:pPr marL="285750" indent="-285750">
              <a:buFont typeface="Arial" panose="020B0604020202020204" pitchFamily="34" charset="0"/>
              <a:buChar char="•"/>
            </a:pPr>
            <a:r>
              <a:rPr lang="en-GB" sz="6000" dirty="0">
                <a:solidFill>
                  <a:srgbClr val="002060"/>
                </a:solidFill>
                <a:latin typeface="Childos Arabic" panose="020B0604020202020204" charset="-78"/>
                <a:cs typeface="Childos Arabic" panose="020B0604020202020204" charset="-78"/>
              </a:rPr>
              <a:t>Use phrases that will reassure a child that they are safe. </a:t>
            </a:r>
          </a:p>
          <a:p>
            <a:pPr marL="285750" indent="-285750">
              <a:buFont typeface="Arial" panose="020B0604020202020204" pitchFamily="34" charset="0"/>
              <a:buChar char="•"/>
            </a:pPr>
            <a:r>
              <a:rPr lang="en-GB" sz="6000" dirty="0">
                <a:solidFill>
                  <a:srgbClr val="002060"/>
                </a:solidFill>
                <a:latin typeface="Childos Arabic" panose="020B0604020202020204" charset="-78"/>
                <a:cs typeface="Childos Arabic" panose="020B0604020202020204" charset="-78"/>
              </a:rPr>
              <a:t>Acknowledge and validate how they are feeling.</a:t>
            </a:r>
          </a:p>
        </p:txBody>
      </p:sp>
    </p:spTree>
    <p:extLst>
      <p:ext uri="{BB962C8B-B14F-4D97-AF65-F5344CB8AC3E}">
        <p14:creationId xmlns:p14="http://schemas.microsoft.com/office/powerpoint/2010/main" val="129814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fade">
                                      <p:cBhvr>
                                        <p:cTn id="12" dur="500"/>
                                        <p:tgtEl>
                                          <p:spTgt spid="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fade">
                                      <p:cBhvr>
                                        <p:cTn id="22" dur="500"/>
                                        <p:tgtEl>
                                          <p:spTgt spid="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fade">
                                      <p:cBhvr>
                                        <p:cTn id="2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F0E6"/>
        </a:solidFill>
        <a:effectLst/>
      </p:bgPr>
    </p:bg>
    <p:spTree>
      <p:nvGrpSpPr>
        <p:cNvPr id="1" name=""/>
        <p:cNvGrpSpPr/>
        <p:nvPr/>
      </p:nvGrpSpPr>
      <p:grpSpPr>
        <a:xfrm>
          <a:off x="0" y="0"/>
          <a:ext cx="0" cy="0"/>
          <a:chOff x="0" y="0"/>
          <a:chExt cx="0" cy="0"/>
        </a:xfrm>
      </p:grpSpPr>
      <p:sp>
        <p:nvSpPr>
          <p:cNvPr id="2" name="Freeform 2"/>
          <p:cNvSpPr/>
          <p:nvPr/>
        </p:nvSpPr>
        <p:spPr>
          <a:xfrm rot="-3911245" flipH="1">
            <a:off x="12974830" y="-3595671"/>
            <a:ext cx="6448580" cy="8188673"/>
          </a:xfrm>
          <a:custGeom>
            <a:avLst/>
            <a:gdLst/>
            <a:ahLst/>
            <a:cxnLst/>
            <a:rect l="l" t="t" r="r" b="b"/>
            <a:pathLst>
              <a:path w="6448580" h="8188673">
                <a:moveTo>
                  <a:pt x="6448580" y="0"/>
                </a:moveTo>
                <a:lnTo>
                  <a:pt x="0" y="0"/>
                </a:lnTo>
                <a:lnTo>
                  <a:pt x="0" y="8188673"/>
                </a:lnTo>
                <a:lnTo>
                  <a:pt x="6448580" y="8188673"/>
                </a:lnTo>
                <a:lnTo>
                  <a:pt x="644858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3"/>
          <p:cNvSpPr txBox="1"/>
          <p:nvPr/>
        </p:nvSpPr>
        <p:spPr>
          <a:xfrm>
            <a:off x="2590800" y="2950845"/>
            <a:ext cx="13106400" cy="1769715"/>
          </a:xfrm>
          <a:prstGeom prst="rect">
            <a:avLst/>
          </a:prstGeom>
        </p:spPr>
        <p:txBody>
          <a:bodyPr lIns="0" tIns="0" rIns="0" bIns="0" rtlCol="0" anchor="t">
            <a:spAutoFit/>
          </a:bodyPr>
          <a:lstStyle/>
          <a:p>
            <a:pPr marL="0" marR="0" lvl="0" indent="0" algn="ctr" defTabSz="914400" rtl="0" eaLnBrk="1" fontAlgn="auto" latinLnBrk="0" hangingPunct="1">
              <a:lnSpc>
                <a:spcPts val="72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4D4C6A"/>
              </a:solidFill>
              <a:effectLst/>
              <a:uLnTx/>
              <a:uFillTx/>
              <a:latin typeface="Childos Arabic"/>
              <a:ea typeface="Childos Arabic"/>
              <a:cs typeface="Childos Arabic"/>
              <a:sym typeface="Childos Arabic"/>
            </a:endParaRPr>
          </a:p>
          <a:p>
            <a:pPr marL="0" marR="0" lvl="0" indent="0" algn="ctr" defTabSz="914400" rtl="0" eaLnBrk="1" fontAlgn="auto" latinLnBrk="0" hangingPunct="1">
              <a:lnSpc>
                <a:spcPts val="72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4D4C6A"/>
              </a:solidFill>
              <a:effectLst/>
              <a:uLnTx/>
              <a:uFillTx/>
              <a:latin typeface="Childos Arabic"/>
              <a:ea typeface="Childos Arabic"/>
              <a:cs typeface="Childos Arabic"/>
              <a:sym typeface="Childos Arabic"/>
            </a:endParaRPr>
          </a:p>
        </p:txBody>
      </p:sp>
      <p:sp>
        <p:nvSpPr>
          <p:cNvPr id="4" name="Freeform 4"/>
          <p:cNvSpPr/>
          <p:nvPr/>
        </p:nvSpPr>
        <p:spPr>
          <a:xfrm rot="-1422170">
            <a:off x="-2377117" y="4996975"/>
            <a:ext cx="6448580" cy="8188673"/>
          </a:xfrm>
          <a:custGeom>
            <a:avLst/>
            <a:gdLst/>
            <a:ahLst/>
            <a:cxnLst/>
            <a:rect l="l" t="t" r="r" b="b"/>
            <a:pathLst>
              <a:path w="6448580" h="8188673">
                <a:moveTo>
                  <a:pt x="0" y="0"/>
                </a:moveTo>
                <a:lnTo>
                  <a:pt x="6448580" y="0"/>
                </a:lnTo>
                <a:lnTo>
                  <a:pt x="6448580" y="8188673"/>
                </a:lnTo>
                <a:lnTo>
                  <a:pt x="0" y="818867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0" y="1028700"/>
            <a:ext cx="900085" cy="900085"/>
          </a:xfrm>
          <a:custGeom>
            <a:avLst/>
            <a:gdLst/>
            <a:ahLst/>
            <a:cxnLst/>
            <a:rect l="l" t="t" r="r" b="b"/>
            <a:pathLst>
              <a:path w="900085" h="900085">
                <a:moveTo>
                  <a:pt x="0" y="0"/>
                </a:moveTo>
                <a:lnTo>
                  <a:pt x="900085" y="0"/>
                </a:lnTo>
                <a:lnTo>
                  <a:pt x="900085" y="900085"/>
                </a:lnTo>
                <a:lnTo>
                  <a:pt x="0" y="90008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rot="6286151">
            <a:off x="13251402" y="9481362"/>
            <a:ext cx="900085" cy="900085"/>
          </a:xfrm>
          <a:custGeom>
            <a:avLst/>
            <a:gdLst/>
            <a:ahLst/>
            <a:cxnLst/>
            <a:rect l="l" t="t" r="r" b="b"/>
            <a:pathLst>
              <a:path w="900085" h="900085">
                <a:moveTo>
                  <a:pt x="0" y="0"/>
                </a:moveTo>
                <a:lnTo>
                  <a:pt x="900086" y="0"/>
                </a:lnTo>
                <a:lnTo>
                  <a:pt x="900086" y="900086"/>
                </a:lnTo>
                <a:lnTo>
                  <a:pt x="0" y="9000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5939327" y="9147806"/>
            <a:ext cx="816247" cy="783598"/>
          </a:xfrm>
          <a:custGeom>
            <a:avLst/>
            <a:gdLst/>
            <a:ahLst/>
            <a:cxnLst/>
            <a:rect l="l" t="t" r="r" b="b"/>
            <a:pathLst>
              <a:path w="816247" h="783598">
                <a:moveTo>
                  <a:pt x="0" y="0"/>
                </a:moveTo>
                <a:lnTo>
                  <a:pt x="816247" y="0"/>
                </a:lnTo>
                <a:lnTo>
                  <a:pt x="816247" y="783597"/>
                </a:lnTo>
                <a:lnTo>
                  <a:pt x="0" y="7835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348980" y="1145188"/>
            <a:ext cx="816247" cy="783598"/>
          </a:xfrm>
          <a:custGeom>
            <a:avLst/>
            <a:gdLst/>
            <a:ahLst/>
            <a:cxnLst/>
            <a:rect l="l" t="t" r="r" b="b"/>
            <a:pathLst>
              <a:path w="816247" h="783598">
                <a:moveTo>
                  <a:pt x="0" y="0"/>
                </a:moveTo>
                <a:lnTo>
                  <a:pt x="816248" y="0"/>
                </a:lnTo>
                <a:lnTo>
                  <a:pt x="816248" y="783597"/>
                </a:lnTo>
                <a:lnTo>
                  <a:pt x="0" y="7835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9">
            <a:extLst>
              <a:ext uri="{FF2B5EF4-FFF2-40B4-BE49-F238E27FC236}">
                <a16:creationId xmlns:a16="http://schemas.microsoft.com/office/drawing/2014/main" id="{E2C18AEC-631F-1E59-C36C-5B6912F3164B}"/>
              </a:ext>
            </a:extLst>
          </p:cNvPr>
          <p:cNvSpPr txBox="1"/>
          <p:nvPr/>
        </p:nvSpPr>
        <p:spPr>
          <a:xfrm>
            <a:off x="847173" y="6317746"/>
            <a:ext cx="16387763"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dirty="0">
                <a:solidFill>
                  <a:srgbClr val="002060"/>
                </a:solidFill>
                <a:latin typeface="Childos Arabic" panose="020B0604020202020204" charset="-78"/>
                <a:ea typeface="Calibri"/>
                <a:cs typeface="Childos Arabic" panose="020B0604020202020204" charset="-78"/>
              </a:rPr>
              <a:t>As parents we are all very busy. Try to get into the habit of having a time of the day to chat. This could be meals times or before bed. Side by side conversations, like when walking the dog or when driving often flow better.  Make sure we are focussed so we are off our phones or computers.  Maybe you could agree a signal with your child when they need to talk for example sending you an emoji or a code word.</a:t>
            </a:r>
            <a:endParaRPr kumimoji="0" lang="en-GB" sz="3600" i="0" u="none" strike="noStrike" kern="1200" cap="none" spc="0" normalizeH="0" baseline="0" noProof="0" dirty="0">
              <a:ln>
                <a:noFill/>
              </a:ln>
              <a:solidFill>
                <a:srgbClr val="002060"/>
              </a:solidFill>
              <a:effectLst/>
              <a:uLnTx/>
              <a:uFillTx/>
              <a:latin typeface="Childos Arabic" panose="020B0604020202020204" charset="-78"/>
              <a:cs typeface="Childos Arabic" panose="020B0604020202020204" charset="-78"/>
            </a:endParaRPr>
          </a:p>
        </p:txBody>
      </p:sp>
      <p:pic>
        <p:nvPicPr>
          <p:cNvPr id="9" name="Picture 8" descr="Clock Tower Historically Movement · Free photo on Pixabay">
            <a:extLst>
              <a:ext uri="{FF2B5EF4-FFF2-40B4-BE49-F238E27FC236}">
                <a16:creationId xmlns:a16="http://schemas.microsoft.com/office/drawing/2014/main" id="{B6400525-997D-D2EA-835B-AF6A47B28F26}"/>
              </a:ext>
            </a:extLst>
          </p:cNvPr>
          <p:cNvPicPr>
            <a:picLocks noChangeAspect="1"/>
          </p:cNvPicPr>
          <p:nvPr/>
        </p:nvPicPr>
        <p:blipFill>
          <a:blip r:embed="rId9"/>
          <a:stretch>
            <a:fillRect/>
          </a:stretch>
        </p:blipFill>
        <p:spPr>
          <a:xfrm>
            <a:off x="4354026" y="1028700"/>
            <a:ext cx="7164774" cy="5034569"/>
          </a:xfrm>
          <a:prstGeom prst="rect">
            <a:avLst/>
          </a:prstGeom>
        </p:spPr>
      </p:pic>
      <p:sp>
        <p:nvSpPr>
          <p:cNvPr id="12" name="TextBox 11">
            <a:extLst>
              <a:ext uri="{FF2B5EF4-FFF2-40B4-BE49-F238E27FC236}">
                <a16:creationId xmlns:a16="http://schemas.microsoft.com/office/drawing/2014/main" id="{5A86FCFE-5D32-FBA8-CABF-BBFCC59BAF30}"/>
              </a:ext>
            </a:extLst>
          </p:cNvPr>
          <p:cNvSpPr txBox="1"/>
          <p:nvPr/>
        </p:nvSpPr>
        <p:spPr>
          <a:xfrm>
            <a:off x="6649722" y="129525"/>
            <a:ext cx="2573383" cy="1015663"/>
          </a:xfrm>
          <a:prstGeom prst="rect">
            <a:avLst/>
          </a:prstGeom>
          <a:noFill/>
        </p:spPr>
        <p:txBody>
          <a:bodyPr wrap="square" rtlCol="0">
            <a:spAutoFit/>
          </a:bodyPr>
          <a:lstStyle/>
          <a:p>
            <a:r>
              <a:rPr lang="en-GB" sz="6000" dirty="0">
                <a:solidFill>
                  <a:srgbClr val="002060"/>
                </a:solidFill>
                <a:latin typeface="Childos Arabic" panose="020B0604020202020204" charset="-78"/>
                <a:cs typeface="Childos Arabic" panose="020B0604020202020204" charset="-78"/>
              </a:rPr>
              <a:t>TIME</a:t>
            </a:r>
          </a:p>
        </p:txBody>
      </p:sp>
    </p:spTree>
    <p:extLst>
      <p:ext uri="{BB962C8B-B14F-4D97-AF65-F5344CB8AC3E}">
        <p14:creationId xmlns:p14="http://schemas.microsoft.com/office/powerpoint/2010/main" val="35819598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2F0E6"/>
        </a:solidFill>
        <a:effectLst/>
      </p:bgPr>
    </p:bg>
    <p:spTree>
      <p:nvGrpSpPr>
        <p:cNvPr id="1" name=""/>
        <p:cNvGrpSpPr/>
        <p:nvPr/>
      </p:nvGrpSpPr>
      <p:grpSpPr>
        <a:xfrm>
          <a:off x="0" y="0"/>
          <a:ext cx="0" cy="0"/>
          <a:chOff x="0" y="0"/>
          <a:chExt cx="0" cy="0"/>
        </a:xfrm>
      </p:grpSpPr>
      <p:sp>
        <p:nvSpPr>
          <p:cNvPr id="2" name="Freeform 2"/>
          <p:cNvSpPr/>
          <p:nvPr/>
        </p:nvSpPr>
        <p:spPr>
          <a:xfrm rot="-3911245" flipH="1">
            <a:off x="12974830" y="-3595671"/>
            <a:ext cx="6448580" cy="8188673"/>
          </a:xfrm>
          <a:custGeom>
            <a:avLst/>
            <a:gdLst/>
            <a:ahLst/>
            <a:cxnLst/>
            <a:rect l="l" t="t" r="r" b="b"/>
            <a:pathLst>
              <a:path w="6448580" h="8188673">
                <a:moveTo>
                  <a:pt x="6448580" y="0"/>
                </a:moveTo>
                <a:lnTo>
                  <a:pt x="0" y="0"/>
                </a:lnTo>
                <a:lnTo>
                  <a:pt x="0" y="8188673"/>
                </a:lnTo>
                <a:lnTo>
                  <a:pt x="6448580" y="8188673"/>
                </a:lnTo>
                <a:lnTo>
                  <a:pt x="644858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TextBox 3"/>
          <p:cNvSpPr txBox="1"/>
          <p:nvPr/>
        </p:nvSpPr>
        <p:spPr>
          <a:xfrm>
            <a:off x="2590800" y="2950845"/>
            <a:ext cx="13106400" cy="1769715"/>
          </a:xfrm>
          <a:prstGeom prst="rect">
            <a:avLst/>
          </a:prstGeom>
        </p:spPr>
        <p:txBody>
          <a:bodyPr lIns="0" tIns="0" rIns="0" bIns="0" rtlCol="0" anchor="t">
            <a:spAutoFit/>
          </a:bodyPr>
          <a:lstStyle/>
          <a:p>
            <a:pPr algn="ctr">
              <a:lnSpc>
                <a:spcPts val="7200"/>
              </a:lnSpc>
            </a:pPr>
            <a:endParaRPr lang="en-US" sz="4000">
              <a:solidFill>
                <a:srgbClr val="4D4C6A"/>
              </a:solidFill>
              <a:latin typeface="Childos Arabic"/>
              <a:ea typeface="Childos Arabic"/>
              <a:cs typeface="Childos Arabic"/>
              <a:sym typeface="Childos Arabic"/>
            </a:endParaRPr>
          </a:p>
          <a:p>
            <a:pPr algn="ctr">
              <a:lnSpc>
                <a:spcPts val="7200"/>
              </a:lnSpc>
            </a:pPr>
            <a:endParaRPr lang="en-US" sz="4000">
              <a:solidFill>
                <a:srgbClr val="4D4C6A"/>
              </a:solidFill>
              <a:latin typeface="Childos Arabic"/>
              <a:ea typeface="Childos Arabic"/>
              <a:cs typeface="Childos Arabic"/>
              <a:sym typeface="Childos Arabic"/>
            </a:endParaRPr>
          </a:p>
        </p:txBody>
      </p:sp>
      <p:sp>
        <p:nvSpPr>
          <p:cNvPr id="4" name="Freeform 4"/>
          <p:cNvSpPr/>
          <p:nvPr/>
        </p:nvSpPr>
        <p:spPr>
          <a:xfrm>
            <a:off x="1234410" y="1530601"/>
            <a:ext cx="16697851" cy="6797986"/>
          </a:xfrm>
          <a:custGeom>
            <a:avLst/>
            <a:gdLst/>
            <a:ahLst/>
            <a:cxnLst/>
            <a:rect l="l" t="t" r="r" b="b"/>
            <a:pathLst>
              <a:path w="6448580" h="8188673">
                <a:moveTo>
                  <a:pt x="0" y="0"/>
                </a:moveTo>
                <a:lnTo>
                  <a:pt x="6448580" y="0"/>
                </a:lnTo>
                <a:lnTo>
                  <a:pt x="6448580" y="8188673"/>
                </a:lnTo>
                <a:lnTo>
                  <a:pt x="0" y="818867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lIns="91440" tIns="45720" rIns="91440" bIns="45720" anchor="t"/>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chemeClr val="tx2">
                    <a:lumMod val="75000"/>
                  </a:schemeClr>
                </a:solidFill>
                <a:effectLst/>
                <a:uLnTx/>
                <a:uFillTx/>
                <a:latin typeface="Childos Arabic" panose="020B0604020202020204" charset="-78"/>
                <a:cs typeface="Childos Arabic" panose="020B0604020202020204" charset="-78"/>
              </a:rPr>
              <a:t>COMMUNICATION CHANGES AS THEY GROW </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dirty="0">
              <a:ln>
                <a:noFill/>
              </a:ln>
              <a:solidFill>
                <a:schemeClr val="tx2">
                  <a:lumMod val="75000"/>
                </a:schemeClr>
              </a:solidFill>
              <a:effectLst/>
              <a:uLnTx/>
              <a:uFillTx/>
              <a:latin typeface="Childos Arabic" panose="020B0604020202020204" charset="-78"/>
              <a:cs typeface="Childos Arabic" panose="020B0604020202020204" charset="-78"/>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4400" dirty="0">
                <a:solidFill>
                  <a:schemeClr val="tx2">
                    <a:lumMod val="75000"/>
                  </a:schemeClr>
                </a:solidFill>
                <a:latin typeface="Childos Arabic" panose="020B0604020202020204" charset="-78"/>
                <a:cs typeface="Childos Arabic" panose="020B0604020202020204" charset="-78"/>
              </a:rPr>
              <a:t>Children's</a:t>
            </a:r>
            <a:r>
              <a:rPr kumimoji="0" lang="en-GB" sz="4400" b="0" i="0" u="none" strike="noStrike" kern="1200" cap="none" spc="0" normalizeH="0" baseline="0" noProof="0" dirty="0">
                <a:ln>
                  <a:noFill/>
                </a:ln>
                <a:solidFill>
                  <a:schemeClr val="tx2">
                    <a:lumMod val="75000"/>
                  </a:schemeClr>
                </a:solidFill>
                <a:effectLst/>
                <a:uLnTx/>
                <a:uFillTx/>
                <a:latin typeface="Childos Arabic" panose="020B0604020202020204" charset="-78"/>
                <a:cs typeface="Childos Arabic" panose="020B0604020202020204" charset="-78"/>
              </a:rPr>
              <a:t> needs and </a:t>
            </a:r>
            <a:r>
              <a:rPr kumimoji="0" lang="en-US" sz="4400" b="0" i="0" u="none" strike="noStrike" kern="1200" cap="none" spc="0" normalizeH="0" baseline="0" noProof="0" dirty="0">
                <a:ln>
                  <a:noFill/>
                </a:ln>
                <a:solidFill>
                  <a:schemeClr val="tx2">
                    <a:lumMod val="75000"/>
                  </a:schemeClr>
                </a:solidFill>
                <a:effectLst/>
                <a:uLnTx/>
                <a:uFillTx/>
                <a:latin typeface="Childos Arabic" panose="020B0604020202020204" charset="-78"/>
                <a:cs typeface="Childos Arabic" panose="020B0604020202020204" charset="-78"/>
              </a:rPr>
              <a:t>​</a:t>
            </a:r>
            <a:r>
              <a:rPr kumimoji="0" lang="en-GB" sz="4400" b="0" i="0" u="none" strike="noStrike" kern="1200" cap="none" spc="0" normalizeH="0" baseline="0" noProof="0" dirty="0">
                <a:ln>
                  <a:noFill/>
                </a:ln>
                <a:solidFill>
                  <a:schemeClr val="tx2">
                    <a:lumMod val="75000"/>
                  </a:schemeClr>
                </a:solidFill>
                <a:effectLst/>
                <a:uLnTx/>
                <a:uFillTx/>
                <a:latin typeface="Childos Arabic" panose="020B0604020202020204" charset="-78"/>
                <a:cs typeface="Childos Arabic" panose="020B0604020202020204" charset="-78"/>
              </a:rPr>
              <a:t>understanding </a:t>
            </a:r>
            <a:r>
              <a:rPr lang="en-GB" sz="4400" dirty="0">
                <a:solidFill>
                  <a:schemeClr val="tx2">
                    <a:lumMod val="75000"/>
                  </a:schemeClr>
                </a:solidFill>
                <a:latin typeface="Childos Arabic" panose="020B0604020202020204" charset="-78"/>
                <a:cs typeface="Childos Arabic" panose="020B0604020202020204" charset="-78"/>
              </a:rPr>
              <a:t>changes</a:t>
            </a:r>
            <a:r>
              <a:rPr kumimoji="0" lang="en-GB" sz="4400" b="0" i="0" u="none" strike="noStrike" kern="1200" cap="none" spc="0" normalizeH="0" baseline="0" noProof="0" dirty="0">
                <a:ln>
                  <a:noFill/>
                </a:ln>
                <a:solidFill>
                  <a:schemeClr val="tx2">
                    <a:lumMod val="75000"/>
                  </a:schemeClr>
                </a:solidFill>
                <a:effectLst/>
                <a:uLnTx/>
                <a:uFillTx/>
                <a:latin typeface="Childos Arabic" panose="020B0604020202020204" charset="-78"/>
                <a:cs typeface="Childos Arabic" panose="020B0604020202020204" charset="-78"/>
              </a:rPr>
              <a:t> as they grow. </a:t>
            </a:r>
            <a:endParaRPr lang="en-GB" sz="4400" b="0" i="0" u="none" strike="noStrike" kern="1200" cap="none" spc="0" normalizeH="0" baseline="0" noProof="0" dirty="0">
              <a:ln>
                <a:noFill/>
              </a:ln>
              <a:solidFill>
                <a:schemeClr val="tx2">
                  <a:lumMod val="75000"/>
                </a:schemeClr>
              </a:solidFill>
              <a:effectLst/>
              <a:uLnTx/>
              <a:uFillTx/>
              <a:latin typeface="Childos Arabic" panose="020B0604020202020204" charset="-78"/>
              <a:cs typeface="Childos Arabic" panose="020B0604020202020204" charset="-78"/>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4400" b="0" i="0" u="none" strike="noStrike" kern="1200" cap="none" spc="0" normalizeH="0" baseline="0" noProof="0" dirty="0">
              <a:ln>
                <a:noFill/>
              </a:ln>
              <a:solidFill>
                <a:schemeClr val="tx2">
                  <a:lumMod val="75000"/>
                </a:schemeClr>
              </a:solidFill>
              <a:effectLst/>
              <a:uLnTx/>
              <a:uFillTx/>
              <a:latin typeface="Childos Arabic" panose="020B0604020202020204" charset="-78"/>
              <a:cs typeface="Childos Arabic" panose="020B0604020202020204" charset="-78"/>
            </a:endParaRPr>
          </a:p>
          <a:p>
            <a:pPr marL="457200" marR="0" lvl="0" indent="-4572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4400" b="0" i="0" u="none" strike="noStrike" kern="1200" cap="none" spc="0" normalizeH="0" baseline="0" noProof="0" dirty="0">
                <a:ln>
                  <a:noFill/>
                </a:ln>
                <a:solidFill>
                  <a:schemeClr val="tx2">
                    <a:lumMod val="75000"/>
                  </a:schemeClr>
                </a:solidFill>
                <a:effectLst/>
                <a:uLnTx/>
                <a:uFillTx/>
                <a:latin typeface="Childos Arabic" panose="020B0604020202020204" charset="-78"/>
                <a:cs typeface="Childos Arabic" panose="020B0604020202020204" charset="-78"/>
              </a:rPr>
              <a:t>Part of growing up for your child will be pushing boundaries. </a:t>
            </a:r>
            <a:r>
              <a:rPr kumimoji="0" lang="en-US" sz="4400" b="0" i="0" u="none" strike="noStrike" kern="1200" cap="none" spc="0" normalizeH="0" baseline="0" noProof="0" dirty="0">
                <a:ln>
                  <a:noFill/>
                </a:ln>
                <a:solidFill>
                  <a:schemeClr val="tx2">
                    <a:lumMod val="75000"/>
                  </a:schemeClr>
                </a:solidFill>
                <a:effectLst/>
                <a:uLnTx/>
                <a:uFillTx/>
                <a:latin typeface="Childos Arabic" panose="020B0604020202020204" charset="-78"/>
                <a:cs typeface="Childos Arabic" panose="020B0604020202020204" charset="-78"/>
              </a:rPr>
              <a:t>​</a:t>
            </a:r>
            <a:endParaRPr lang="en-US" sz="4400" b="0" i="0" u="none" strike="noStrike" kern="1200" cap="none" spc="0" normalizeH="0" baseline="0" noProof="0" dirty="0">
              <a:ln>
                <a:noFill/>
              </a:ln>
              <a:solidFill>
                <a:schemeClr val="tx2">
                  <a:lumMod val="75000"/>
                </a:schemeClr>
              </a:solidFill>
              <a:effectLst/>
              <a:uLnTx/>
              <a:uFillTx/>
              <a:latin typeface="Childos Arabic" panose="020B0604020202020204" charset="-78"/>
              <a:cs typeface="Childos Arabic" panose="020B0604020202020204" charset="-78"/>
            </a:endParaRPr>
          </a:p>
          <a:p>
            <a:pPr marL="457200" marR="0" lvl="0" indent="-4572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4400" b="0" i="0" u="none" strike="noStrike" kern="1200" cap="none" spc="0" normalizeH="0" baseline="0" noProof="0" dirty="0">
                <a:ln>
                  <a:noFill/>
                </a:ln>
                <a:solidFill>
                  <a:schemeClr val="tx2">
                    <a:lumMod val="75000"/>
                  </a:schemeClr>
                </a:solidFill>
                <a:effectLst/>
                <a:uLnTx/>
                <a:uFillTx/>
                <a:latin typeface="Childos Arabic" panose="020B0604020202020204" charset="-78"/>
                <a:cs typeface="Childos Arabic" panose="020B0604020202020204" charset="-78"/>
              </a:rPr>
              <a:t>Support this </a:t>
            </a:r>
            <a:r>
              <a:rPr lang="en-GB" sz="4400" dirty="0">
                <a:solidFill>
                  <a:schemeClr val="tx2">
                    <a:lumMod val="75000"/>
                  </a:schemeClr>
                </a:solidFill>
                <a:latin typeface="Childos Arabic" panose="020B0604020202020204" charset="-78"/>
                <a:cs typeface="Childos Arabic" panose="020B0604020202020204" charset="-78"/>
              </a:rPr>
              <a:t>independence</a:t>
            </a:r>
            <a:r>
              <a:rPr kumimoji="0" lang="en-GB" sz="4400" b="0" i="0" u="none" strike="noStrike" kern="1200" cap="none" spc="0" normalizeH="0" baseline="0" noProof="0" dirty="0">
                <a:ln>
                  <a:noFill/>
                </a:ln>
                <a:solidFill>
                  <a:schemeClr val="tx2">
                    <a:lumMod val="75000"/>
                  </a:schemeClr>
                </a:solidFill>
                <a:effectLst/>
                <a:uLnTx/>
                <a:uFillTx/>
                <a:latin typeface="Childos Arabic" panose="020B0604020202020204" charset="-78"/>
                <a:cs typeface="Childos Arabic" panose="020B0604020202020204" charset="-78"/>
              </a:rPr>
              <a:t> by helping them to start doing things for </a:t>
            </a:r>
            <a:r>
              <a:rPr kumimoji="0" lang="en-US" sz="4400" b="0" i="0" u="none" strike="noStrike" kern="1200" cap="none" spc="0" normalizeH="0" baseline="0" noProof="0" dirty="0">
                <a:ln>
                  <a:noFill/>
                </a:ln>
                <a:solidFill>
                  <a:schemeClr val="tx2">
                    <a:lumMod val="75000"/>
                  </a:schemeClr>
                </a:solidFill>
                <a:effectLst/>
                <a:uLnTx/>
                <a:uFillTx/>
                <a:latin typeface="Childos Arabic" panose="020B0604020202020204" charset="-78"/>
                <a:cs typeface="Childos Arabic" panose="020B0604020202020204" charset="-78"/>
              </a:rPr>
              <a:t>​</a:t>
            </a:r>
            <a:r>
              <a:rPr kumimoji="0" lang="en-GB" sz="4400" b="0" i="0" u="none" strike="noStrike" kern="1200" cap="none" spc="0" normalizeH="0" baseline="0" noProof="0" dirty="0">
                <a:ln>
                  <a:noFill/>
                </a:ln>
                <a:solidFill>
                  <a:schemeClr val="tx2">
                    <a:lumMod val="75000"/>
                  </a:schemeClr>
                </a:solidFill>
                <a:effectLst/>
                <a:uLnTx/>
                <a:uFillTx/>
                <a:latin typeface="Childos Arabic" panose="020B0604020202020204" charset="-78"/>
                <a:cs typeface="Childos Arabic" panose="020B0604020202020204" charset="-78"/>
              </a:rPr>
              <a:t>themselves</a:t>
            </a:r>
            <a:r>
              <a:rPr lang="en-GB" sz="4400" dirty="0">
                <a:solidFill>
                  <a:schemeClr val="tx2">
                    <a:lumMod val="75000"/>
                  </a:schemeClr>
                </a:solidFill>
                <a:latin typeface="Childos Arabic" panose="020B0604020202020204" charset="-78"/>
                <a:cs typeface="Childos Arabic" panose="020B0604020202020204" charset="-78"/>
              </a:rPr>
              <a:t>.</a:t>
            </a:r>
            <a:r>
              <a:rPr kumimoji="0" lang="en-GB" sz="4400" b="0" i="0" u="none" strike="noStrike" kern="1200" cap="none" spc="0" normalizeH="0" baseline="0" noProof="0" dirty="0">
                <a:ln>
                  <a:noFill/>
                </a:ln>
                <a:solidFill>
                  <a:schemeClr val="tx2">
                    <a:lumMod val="75000"/>
                  </a:schemeClr>
                </a:solidFill>
                <a:effectLst/>
                <a:uLnTx/>
                <a:uFillTx/>
                <a:latin typeface="Childos Arabic" panose="020B0604020202020204" charset="-78"/>
                <a:cs typeface="Childos Arabic" panose="020B0604020202020204" charset="-78"/>
              </a:rPr>
              <a:t> </a:t>
            </a:r>
            <a:r>
              <a:rPr kumimoji="0" lang="en-US" sz="4400" b="0" i="0" u="none" strike="noStrike" kern="1200" cap="none" spc="0" normalizeH="0" baseline="0" noProof="0" dirty="0">
                <a:ln>
                  <a:noFill/>
                </a:ln>
                <a:solidFill>
                  <a:schemeClr val="tx2">
                    <a:lumMod val="75000"/>
                  </a:schemeClr>
                </a:solidFill>
                <a:effectLst/>
                <a:uLnTx/>
                <a:uFillTx/>
                <a:latin typeface="Childos Arabic" panose="020B0604020202020204" charset="-78"/>
                <a:cs typeface="Childos Arabic" panose="020B0604020202020204" charset="-78"/>
              </a:rPr>
              <a:t>​</a:t>
            </a:r>
            <a:endParaRPr lang="en-US" sz="4400" b="0" i="0" u="none" strike="noStrike" kern="1200" cap="none" spc="0" normalizeH="0" baseline="0" noProof="0" dirty="0">
              <a:ln>
                <a:noFill/>
              </a:ln>
              <a:solidFill>
                <a:schemeClr val="tx2">
                  <a:lumMod val="75000"/>
                </a:schemeClr>
              </a:solidFill>
              <a:effectLst/>
              <a:uLnTx/>
              <a:uFillTx/>
              <a:latin typeface="Childos Arabic" panose="020B0604020202020204" charset="-78"/>
              <a:cs typeface="Childos Arabic" panose="020B0604020202020204" charset="-78"/>
            </a:endParaRPr>
          </a:p>
          <a:p>
            <a:pPr marL="457200" indent="-457200" fontAlgn="base">
              <a:buFont typeface="Arial" panose="020B0604020202020204" pitchFamily="34" charset="0"/>
              <a:buChar char="•"/>
              <a:defRPr/>
            </a:pPr>
            <a:r>
              <a:rPr kumimoji="0" lang="en-GB" sz="4400" b="0" i="0" u="none" strike="noStrike" kern="1200" cap="none" spc="0" normalizeH="0" baseline="0" noProof="0" dirty="0">
                <a:ln>
                  <a:noFill/>
                </a:ln>
                <a:solidFill>
                  <a:schemeClr val="tx2">
                    <a:lumMod val="75000"/>
                  </a:schemeClr>
                </a:solidFill>
                <a:effectLst/>
                <a:uLnTx/>
                <a:uFillTx/>
                <a:latin typeface="Childos Arabic" panose="020B0604020202020204" charset="-78"/>
                <a:cs typeface="Childos Arabic" panose="020B0604020202020204" charset="-78"/>
              </a:rPr>
              <a:t>Your child will learn</a:t>
            </a:r>
            <a:r>
              <a:rPr lang="en-GB" sz="4400" dirty="0">
                <a:solidFill>
                  <a:schemeClr val="tx2">
                    <a:lumMod val="75000"/>
                  </a:schemeClr>
                </a:solidFill>
                <a:latin typeface="Childos Arabic" panose="020B0604020202020204" charset="-78"/>
                <a:cs typeface="Childos Arabic" panose="020B0604020202020204" charset="-78"/>
              </a:rPr>
              <a:t> from you so give lots of praise and attention for good behaviour.</a:t>
            </a:r>
            <a:endParaRPr lang="en-US" sz="4400" b="0" i="0" u="none" strike="noStrike" kern="1200" cap="none" spc="0" normalizeH="0" baseline="0" noProof="0" dirty="0">
              <a:ln>
                <a:noFill/>
              </a:ln>
              <a:solidFill>
                <a:schemeClr val="tx2">
                  <a:lumMod val="75000"/>
                </a:schemeClr>
              </a:solidFill>
              <a:effectLst/>
              <a:uLnTx/>
              <a:uFillTx/>
              <a:latin typeface="Childos Arabic" panose="020B0604020202020204" charset="-78"/>
              <a:cs typeface="Childos Arabic" panose="020B0604020202020204" charset="-78"/>
            </a:endParaRPr>
          </a:p>
          <a:p>
            <a:pPr marL="457200" marR="0" lvl="0" indent="-4572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4400" b="0" i="0" u="none" strike="noStrike" kern="1200" cap="none" spc="0" normalizeH="0" baseline="0" noProof="0" dirty="0">
                <a:ln>
                  <a:noFill/>
                </a:ln>
                <a:solidFill>
                  <a:schemeClr val="tx2">
                    <a:lumMod val="75000"/>
                  </a:schemeClr>
                </a:solidFill>
                <a:effectLst/>
                <a:uLnTx/>
                <a:uFillTx/>
                <a:latin typeface="Childos Arabic" panose="020B0604020202020204" charset="-78"/>
                <a:cs typeface="Childos Arabic" panose="020B0604020202020204" charset="-78"/>
              </a:rPr>
              <a:t>If you only pay attention to your child when they </a:t>
            </a:r>
            <a:r>
              <a:rPr kumimoji="0" lang="en-US" sz="4400" b="0" i="0" u="none" strike="noStrike" kern="1200" cap="none" spc="0" normalizeH="0" baseline="0" noProof="0" dirty="0">
                <a:ln>
                  <a:noFill/>
                </a:ln>
                <a:solidFill>
                  <a:schemeClr val="tx2">
                    <a:lumMod val="75000"/>
                  </a:schemeClr>
                </a:solidFill>
                <a:effectLst/>
                <a:uLnTx/>
                <a:uFillTx/>
                <a:latin typeface="Childos Arabic" panose="020B0604020202020204" charset="-78"/>
                <a:cs typeface="Childos Arabic" panose="020B0604020202020204" charset="-78"/>
              </a:rPr>
              <a:t>​</a:t>
            </a:r>
            <a:r>
              <a:rPr kumimoji="0" lang="en-GB" sz="4400" b="0" i="0" u="none" strike="noStrike" kern="1200" cap="none" spc="0" normalizeH="0" baseline="0" noProof="0" dirty="0">
                <a:ln>
                  <a:noFill/>
                </a:ln>
                <a:solidFill>
                  <a:schemeClr val="tx2">
                    <a:lumMod val="75000"/>
                  </a:schemeClr>
                </a:solidFill>
                <a:effectLst/>
                <a:uLnTx/>
                <a:uFillTx/>
                <a:latin typeface="Childos Arabic" panose="020B0604020202020204" charset="-78"/>
                <a:cs typeface="Childos Arabic" panose="020B0604020202020204" charset="-78"/>
              </a:rPr>
              <a:t>misbehave, they will learn to misbehave to get your attention.</a:t>
            </a:r>
            <a:endParaRPr lang="en-US" sz="4400" b="0" i="0" u="none" strike="noStrike" kern="1200" cap="none" spc="0" normalizeH="0" baseline="0" noProof="0" dirty="0">
              <a:ln>
                <a:noFill/>
              </a:ln>
              <a:solidFill>
                <a:schemeClr val="tx2">
                  <a:lumMod val="75000"/>
                </a:schemeClr>
              </a:solidFill>
              <a:effectLst/>
              <a:uLnTx/>
              <a:uFillTx/>
              <a:latin typeface="Childos Arabic" panose="020B0604020202020204" charset="-78"/>
              <a:cs typeface="Childos Arabic" panose="020B0604020202020204" charset="-78"/>
            </a:endParaRPr>
          </a:p>
        </p:txBody>
      </p:sp>
      <p:sp>
        <p:nvSpPr>
          <p:cNvPr id="5" name="Freeform 5"/>
          <p:cNvSpPr/>
          <p:nvPr/>
        </p:nvSpPr>
        <p:spPr>
          <a:xfrm>
            <a:off x="0" y="1028700"/>
            <a:ext cx="900085" cy="900085"/>
          </a:xfrm>
          <a:custGeom>
            <a:avLst/>
            <a:gdLst/>
            <a:ahLst/>
            <a:cxnLst/>
            <a:rect l="l" t="t" r="r" b="b"/>
            <a:pathLst>
              <a:path w="900085" h="900085">
                <a:moveTo>
                  <a:pt x="0" y="0"/>
                </a:moveTo>
                <a:lnTo>
                  <a:pt x="900085" y="0"/>
                </a:lnTo>
                <a:lnTo>
                  <a:pt x="900085" y="900085"/>
                </a:lnTo>
                <a:lnTo>
                  <a:pt x="0" y="90008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Freeform 6"/>
          <p:cNvSpPr/>
          <p:nvPr/>
        </p:nvSpPr>
        <p:spPr>
          <a:xfrm rot="6286151">
            <a:off x="999944" y="8931461"/>
            <a:ext cx="900085" cy="900085"/>
          </a:xfrm>
          <a:custGeom>
            <a:avLst/>
            <a:gdLst/>
            <a:ahLst/>
            <a:cxnLst/>
            <a:rect l="l" t="t" r="r" b="b"/>
            <a:pathLst>
              <a:path w="900085" h="900085">
                <a:moveTo>
                  <a:pt x="0" y="0"/>
                </a:moveTo>
                <a:lnTo>
                  <a:pt x="900086" y="0"/>
                </a:lnTo>
                <a:lnTo>
                  <a:pt x="900086" y="900086"/>
                </a:lnTo>
                <a:lnTo>
                  <a:pt x="0" y="9000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Freeform 7"/>
          <p:cNvSpPr/>
          <p:nvPr/>
        </p:nvSpPr>
        <p:spPr>
          <a:xfrm>
            <a:off x="15790996" y="9147806"/>
            <a:ext cx="816247" cy="783598"/>
          </a:xfrm>
          <a:custGeom>
            <a:avLst/>
            <a:gdLst/>
            <a:ahLst/>
            <a:cxnLst/>
            <a:rect l="l" t="t" r="r" b="b"/>
            <a:pathLst>
              <a:path w="816247" h="783598">
                <a:moveTo>
                  <a:pt x="0" y="0"/>
                </a:moveTo>
                <a:lnTo>
                  <a:pt x="816247" y="0"/>
                </a:lnTo>
                <a:lnTo>
                  <a:pt x="816247" y="783597"/>
                </a:lnTo>
                <a:lnTo>
                  <a:pt x="0" y="7835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8" name="Freeform 8"/>
          <p:cNvSpPr/>
          <p:nvPr/>
        </p:nvSpPr>
        <p:spPr>
          <a:xfrm>
            <a:off x="958878" y="479568"/>
            <a:ext cx="816247" cy="783598"/>
          </a:xfrm>
          <a:custGeom>
            <a:avLst/>
            <a:gdLst/>
            <a:ahLst/>
            <a:cxnLst/>
            <a:rect l="l" t="t" r="r" b="b"/>
            <a:pathLst>
              <a:path w="816247" h="783598">
                <a:moveTo>
                  <a:pt x="0" y="0"/>
                </a:moveTo>
                <a:lnTo>
                  <a:pt x="816248" y="0"/>
                </a:lnTo>
                <a:lnTo>
                  <a:pt x="816248" y="783597"/>
                </a:lnTo>
                <a:lnTo>
                  <a:pt x="0" y="7835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Tree>
    <p:extLst>
      <p:ext uri="{BB962C8B-B14F-4D97-AF65-F5344CB8AC3E}">
        <p14:creationId xmlns:p14="http://schemas.microsoft.com/office/powerpoint/2010/main" val="25009591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Effect transition="in" filter="fade">
                                      <p:cBhvr>
                                        <p:cTn id="15" dur="500"/>
                                        <p:tgtEl>
                                          <p:spTgt spid="4">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6" end="6"/>
                                            </p:txEl>
                                          </p:spTgt>
                                        </p:tgtEl>
                                        <p:attrNameLst>
                                          <p:attrName>style.visibility</p:attrName>
                                        </p:attrNameLst>
                                      </p:cBhvr>
                                      <p:to>
                                        <p:strVal val="visible"/>
                                      </p:to>
                                    </p:set>
                                    <p:animEffect transition="in" filter="fade">
                                      <p:cBhvr>
                                        <p:cTn id="20" dur="500"/>
                                        <p:tgtEl>
                                          <p:spTgt spid="4">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animEffect transition="in" filter="fade">
                                      <p:cBhvr>
                                        <p:cTn id="23"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2F0E6"/>
        </a:solidFill>
        <a:effectLst/>
      </p:bgPr>
    </p:bg>
    <p:spTree>
      <p:nvGrpSpPr>
        <p:cNvPr id="1" name=""/>
        <p:cNvGrpSpPr/>
        <p:nvPr/>
      </p:nvGrpSpPr>
      <p:grpSpPr>
        <a:xfrm>
          <a:off x="0" y="0"/>
          <a:ext cx="0" cy="0"/>
          <a:chOff x="0" y="0"/>
          <a:chExt cx="0" cy="0"/>
        </a:xfrm>
      </p:grpSpPr>
      <p:sp>
        <p:nvSpPr>
          <p:cNvPr id="2" name="Freeform 2"/>
          <p:cNvSpPr/>
          <p:nvPr/>
        </p:nvSpPr>
        <p:spPr>
          <a:xfrm rot="-3911245" flipH="1">
            <a:off x="12974830" y="-3595671"/>
            <a:ext cx="6448580" cy="8188673"/>
          </a:xfrm>
          <a:custGeom>
            <a:avLst/>
            <a:gdLst/>
            <a:ahLst/>
            <a:cxnLst/>
            <a:rect l="l" t="t" r="r" b="b"/>
            <a:pathLst>
              <a:path w="6448580" h="8188673">
                <a:moveTo>
                  <a:pt x="6448580" y="0"/>
                </a:moveTo>
                <a:lnTo>
                  <a:pt x="0" y="0"/>
                </a:lnTo>
                <a:lnTo>
                  <a:pt x="0" y="8188673"/>
                </a:lnTo>
                <a:lnTo>
                  <a:pt x="6448580" y="8188673"/>
                </a:lnTo>
                <a:lnTo>
                  <a:pt x="644858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TextBox 3"/>
          <p:cNvSpPr txBox="1"/>
          <p:nvPr/>
        </p:nvSpPr>
        <p:spPr>
          <a:xfrm>
            <a:off x="2590800" y="2950845"/>
            <a:ext cx="13106400" cy="1769715"/>
          </a:xfrm>
          <a:prstGeom prst="rect">
            <a:avLst/>
          </a:prstGeom>
        </p:spPr>
        <p:txBody>
          <a:bodyPr lIns="0" tIns="0" rIns="0" bIns="0" rtlCol="0" anchor="t">
            <a:spAutoFit/>
          </a:bodyPr>
          <a:lstStyle/>
          <a:p>
            <a:pPr algn="ctr">
              <a:lnSpc>
                <a:spcPts val="7200"/>
              </a:lnSpc>
            </a:pPr>
            <a:endParaRPr lang="en-US" sz="4000">
              <a:solidFill>
                <a:srgbClr val="4D4C6A"/>
              </a:solidFill>
              <a:latin typeface="Childos Arabic"/>
              <a:ea typeface="Childos Arabic"/>
              <a:cs typeface="Childos Arabic"/>
              <a:sym typeface="Childos Arabic"/>
            </a:endParaRPr>
          </a:p>
          <a:p>
            <a:pPr algn="ctr">
              <a:lnSpc>
                <a:spcPts val="7200"/>
              </a:lnSpc>
            </a:pPr>
            <a:endParaRPr lang="en-US" sz="4000">
              <a:solidFill>
                <a:srgbClr val="4D4C6A"/>
              </a:solidFill>
              <a:latin typeface="Childos Arabic"/>
              <a:ea typeface="Childos Arabic"/>
              <a:cs typeface="Childos Arabic"/>
              <a:sym typeface="Childos Arabic"/>
            </a:endParaRPr>
          </a:p>
        </p:txBody>
      </p:sp>
      <p:sp>
        <p:nvSpPr>
          <p:cNvPr id="4" name="Freeform 4"/>
          <p:cNvSpPr/>
          <p:nvPr/>
        </p:nvSpPr>
        <p:spPr>
          <a:xfrm rot="-1422170">
            <a:off x="-2714787" y="4946735"/>
            <a:ext cx="6448580" cy="8188673"/>
          </a:xfrm>
          <a:custGeom>
            <a:avLst/>
            <a:gdLst/>
            <a:ahLst/>
            <a:cxnLst/>
            <a:rect l="l" t="t" r="r" b="b"/>
            <a:pathLst>
              <a:path w="6448580" h="8188673">
                <a:moveTo>
                  <a:pt x="0" y="0"/>
                </a:moveTo>
                <a:lnTo>
                  <a:pt x="6448580" y="0"/>
                </a:lnTo>
                <a:lnTo>
                  <a:pt x="6448580" y="8188673"/>
                </a:lnTo>
                <a:lnTo>
                  <a:pt x="0" y="818867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Freeform 5"/>
          <p:cNvSpPr/>
          <p:nvPr/>
        </p:nvSpPr>
        <p:spPr>
          <a:xfrm>
            <a:off x="0" y="1028700"/>
            <a:ext cx="900085" cy="900085"/>
          </a:xfrm>
          <a:custGeom>
            <a:avLst/>
            <a:gdLst/>
            <a:ahLst/>
            <a:cxnLst/>
            <a:rect l="l" t="t" r="r" b="b"/>
            <a:pathLst>
              <a:path w="900085" h="900085">
                <a:moveTo>
                  <a:pt x="0" y="0"/>
                </a:moveTo>
                <a:lnTo>
                  <a:pt x="900085" y="0"/>
                </a:lnTo>
                <a:lnTo>
                  <a:pt x="900085" y="900085"/>
                </a:lnTo>
                <a:lnTo>
                  <a:pt x="0" y="90008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Freeform 6"/>
          <p:cNvSpPr/>
          <p:nvPr/>
        </p:nvSpPr>
        <p:spPr>
          <a:xfrm rot="6286151">
            <a:off x="13251402" y="9481362"/>
            <a:ext cx="900085" cy="900085"/>
          </a:xfrm>
          <a:custGeom>
            <a:avLst/>
            <a:gdLst/>
            <a:ahLst/>
            <a:cxnLst/>
            <a:rect l="l" t="t" r="r" b="b"/>
            <a:pathLst>
              <a:path w="900085" h="900085">
                <a:moveTo>
                  <a:pt x="0" y="0"/>
                </a:moveTo>
                <a:lnTo>
                  <a:pt x="900086" y="0"/>
                </a:lnTo>
                <a:lnTo>
                  <a:pt x="900086" y="900086"/>
                </a:lnTo>
                <a:lnTo>
                  <a:pt x="0" y="9000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Freeform 7"/>
          <p:cNvSpPr/>
          <p:nvPr/>
        </p:nvSpPr>
        <p:spPr>
          <a:xfrm>
            <a:off x="15449040" y="9069804"/>
            <a:ext cx="816247" cy="783598"/>
          </a:xfrm>
          <a:custGeom>
            <a:avLst/>
            <a:gdLst/>
            <a:ahLst/>
            <a:cxnLst/>
            <a:rect l="l" t="t" r="r" b="b"/>
            <a:pathLst>
              <a:path w="816247" h="783598">
                <a:moveTo>
                  <a:pt x="0" y="0"/>
                </a:moveTo>
                <a:lnTo>
                  <a:pt x="816247" y="0"/>
                </a:lnTo>
                <a:lnTo>
                  <a:pt x="816247" y="783597"/>
                </a:lnTo>
                <a:lnTo>
                  <a:pt x="0" y="7835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dirty="0"/>
          </a:p>
        </p:txBody>
      </p:sp>
      <p:sp>
        <p:nvSpPr>
          <p:cNvPr id="8" name="Freeform 8"/>
          <p:cNvSpPr/>
          <p:nvPr/>
        </p:nvSpPr>
        <p:spPr>
          <a:xfrm>
            <a:off x="1348980" y="1145188"/>
            <a:ext cx="816247" cy="783598"/>
          </a:xfrm>
          <a:custGeom>
            <a:avLst/>
            <a:gdLst/>
            <a:ahLst/>
            <a:cxnLst/>
            <a:rect l="l" t="t" r="r" b="b"/>
            <a:pathLst>
              <a:path w="816247" h="783598">
                <a:moveTo>
                  <a:pt x="0" y="0"/>
                </a:moveTo>
                <a:lnTo>
                  <a:pt x="816248" y="0"/>
                </a:lnTo>
                <a:lnTo>
                  <a:pt x="816248" y="783597"/>
                </a:lnTo>
                <a:lnTo>
                  <a:pt x="0" y="7835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9" name="TextBox 8">
            <a:extLst>
              <a:ext uri="{FF2B5EF4-FFF2-40B4-BE49-F238E27FC236}">
                <a16:creationId xmlns:a16="http://schemas.microsoft.com/office/drawing/2014/main" id="{AC1C3D98-5C8C-9613-36FB-CF88D1E112D5}"/>
              </a:ext>
            </a:extLst>
          </p:cNvPr>
          <p:cNvSpPr txBox="1"/>
          <p:nvPr/>
        </p:nvSpPr>
        <p:spPr>
          <a:xfrm>
            <a:off x="1348980" y="821084"/>
            <a:ext cx="13242412" cy="2554545"/>
          </a:xfrm>
          <a:prstGeom prst="rect">
            <a:avLst/>
          </a:prstGeom>
          <a:noFill/>
        </p:spPr>
        <p:txBody>
          <a:bodyPr wrap="square" lIns="91440" tIns="45720" rIns="91440" bIns="45720" rtlCol="0" anchor="t">
            <a:spAutoFit/>
          </a:bodyPr>
          <a:lstStyle/>
          <a:p>
            <a:pPr algn="ctr"/>
            <a:r>
              <a:rPr lang="en-GB" sz="5400" dirty="0">
                <a:solidFill>
                  <a:schemeClr val="tx2">
                    <a:lumMod val="75000"/>
                  </a:schemeClr>
                </a:solidFill>
                <a:latin typeface="Childos Arabic" panose="020B0604020202020204" charset="-78"/>
                <a:cs typeface="Childos Arabic" panose="020B0604020202020204" charset="-78"/>
              </a:rPr>
              <a:t>BE A ROLE MODEL</a:t>
            </a:r>
          </a:p>
          <a:p>
            <a:endParaRPr lang="en-GB" sz="4400" dirty="0">
              <a:solidFill>
                <a:schemeClr val="tx2">
                  <a:lumMod val="75000"/>
                </a:schemeClr>
              </a:solidFill>
              <a:latin typeface="Childos Arabic" panose="020B0604020202020204" charset="-78"/>
              <a:cs typeface="Childos Arabic" panose="020B0604020202020204" charset="-78"/>
            </a:endParaRPr>
          </a:p>
          <a:p>
            <a:pPr algn="ctr"/>
            <a:r>
              <a:rPr lang="en-GB" sz="4400" dirty="0">
                <a:solidFill>
                  <a:schemeClr val="tx2">
                    <a:lumMod val="75000"/>
                  </a:schemeClr>
                </a:solidFill>
                <a:latin typeface="Childos Arabic" panose="020B0604020202020204" charset="-78"/>
                <a:cs typeface="Childos Arabic" panose="020B0604020202020204" charset="-78"/>
              </a:rPr>
              <a:t>How do you communicate?  </a:t>
            </a:r>
          </a:p>
          <a:p>
            <a:endParaRPr lang="en-GB" dirty="0"/>
          </a:p>
        </p:txBody>
      </p:sp>
      <p:pic>
        <p:nvPicPr>
          <p:cNvPr id="10" name="Picture 9" descr="A cartoon of two people yelling at each other&#10;&#10;AI-generated content may be incorrect.">
            <a:extLst>
              <a:ext uri="{FF2B5EF4-FFF2-40B4-BE49-F238E27FC236}">
                <a16:creationId xmlns:a16="http://schemas.microsoft.com/office/drawing/2014/main" id="{0A1F8A6A-3F37-C0DE-2C92-FAB15B6AE98A}"/>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1265356" y="3191420"/>
            <a:ext cx="8582470" cy="3420168"/>
          </a:xfrm>
          <a:prstGeom prst="rect">
            <a:avLst/>
          </a:prstGeom>
        </p:spPr>
      </p:pic>
      <p:pic>
        <p:nvPicPr>
          <p:cNvPr id="14" name="Picture 13" descr="A person and person smiling&#10;&#10;AI-generated content may be incorrect.">
            <a:extLst>
              <a:ext uri="{FF2B5EF4-FFF2-40B4-BE49-F238E27FC236}">
                <a16:creationId xmlns:a16="http://schemas.microsoft.com/office/drawing/2014/main" id="{7A7B32F1-7555-B067-470D-18AB64E71FDD}"/>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10067019" y="3934415"/>
            <a:ext cx="5106656" cy="5106656"/>
          </a:xfrm>
          <a:prstGeom prst="rect">
            <a:avLst/>
          </a:prstGeom>
        </p:spPr>
      </p:pic>
      <p:sp>
        <p:nvSpPr>
          <p:cNvPr id="15" name="TextBox 14">
            <a:extLst>
              <a:ext uri="{FF2B5EF4-FFF2-40B4-BE49-F238E27FC236}">
                <a16:creationId xmlns:a16="http://schemas.microsoft.com/office/drawing/2014/main" id="{101DD4CB-F2CC-9226-DCC4-7983C03A6EBE}"/>
              </a:ext>
            </a:extLst>
          </p:cNvPr>
          <p:cNvSpPr txBox="1"/>
          <p:nvPr/>
        </p:nvSpPr>
        <p:spPr>
          <a:xfrm>
            <a:off x="12515850" y="9940289"/>
            <a:ext cx="1539784" cy="222613"/>
          </a:xfrm>
          <a:prstGeom prst="rect">
            <a:avLst/>
          </a:prstGeom>
        </p:spPr>
        <p:txBody>
          <a:bodyPr>
            <a:normAutofit fontScale="25000" lnSpcReduction="20000"/>
          </a:bodyPr>
          <a:lstStyle/>
          <a:p>
            <a:r>
              <a:rPr lang="en-US"/>
              <a:t>ThePhoto by PhotoAuthor is licensed under CCYYSA.</a:t>
            </a:r>
          </a:p>
        </p:txBody>
      </p:sp>
    </p:spTree>
    <p:extLst>
      <p:ext uri="{BB962C8B-B14F-4D97-AF65-F5344CB8AC3E}">
        <p14:creationId xmlns:p14="http://schemas.microsoft.com/office/powerpoint/2010/main" val="1489687223"/>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2F0E6"/>
        </a:solidFill>
        <a:effectLst/>
      </p:bgPr>
    </p:bg>
    <p:spTree>
      <p:nvGrpSpPr>
        <p:cNvPr id="1" name=""/>
        <p:cNvGrpSpPr/>
        <p:nvPr/>
      </p:nvGrpSpPr>
      <p:grpSpPr>
        <a:xfrm>
          <a:off x="0" y="0"/>
          <a:ext cx="0" cy="0"/>
          <a:chOff x="0" y="0"/>
          <a:chExt cx="0" cy="0"/>
        </a:xfrm>
      </p:grpSpPr>
      <p:sp>
        <p:nvSpPr>
          <p:cNvPr id="2" name="Freeform 2"/>
          <p:cNvSpPr/>
          <p:nvPr/>
        </p:nvSpPr>
        <p:spPr>
          <a:xfrm rot="-3911245" flipH="1">
            <a:off x="12974830" y="-3595671"/>
            <a:ext cx="6448580" cy="8188673"/>
          </a:xfrm>
          <a:custGeom>
            <a:avLst/>
            <a:gdLst/>
            <a:ahLst/>
            <a:cxnLst/>
            <a:rect l="l" t="t" r="r" b="b"/>
            <a:pathLst>
              <a:path w="6448580" h="8188673">
                <a:moveTo>
                  <a:pt x="6448580" y="0"/>
                </a:moveTo>
                <a:lnTo>
                  <a:pt x="0" y="0"/>
                </a:lnTo>
                <a:lnTo>
                  <a:pt x="0" y="8188673"/>
                </a:lnTo>
                <a:lnTo>
                  <a:pt x="6448580" y="8188673"/>
                </a:lnTo>
                <a:lnTo>
                  <a:pt x="644858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rot="-1422170">
            <a:off x="-2377117" y="4996975"/>
            <a:ext cx="6448580" cy="8188673"/>
          </a:xfrm>
          <a:custGeom>
            <a:avLst/>
            <a:gdLst/>
            <a:ahLst/>
            <a:cxnLst/>
            <a:rect l="l" t="t" r="r" b="b"/>
            <a:pathLst>
              <a:path w="6448580" h="8188673">
                <a:moveTo>
                  <a:pt x="0" y="0"/>
                </a:moveTo>
                <a:lnTo>
                  <a:pt x="6448580" y="0"/>
                </a:lnTo>
                <a:lnTo>
                  <a:pt x="6448580" y="8188673"/>
                </a:lnTo>
                <a:lnTo>
                  <a:pt x="0" y="818867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Freeform 5"/>
          <p:cNvSpPr/>
          <p:nvPr/>
        </p:nvSpPr>
        <p:spPr>
          <a:xfrm>
            <a:off x="0" y="1028700"/>
            <a:ext cx="900085" cy="900085"/>
          </a:xfrm>
          <a:custGeom>
            <a:avLst/>
            <a:gdLst/>
            <a:ahLst/>
            <a:cxnLst/>
            <a:rect l="l" t="t" r="r" b="b"/>
            <a:pathLst>
              <a:path w="900085" h="900085">
                <a:moveTo>
                  <a:pt x="0" y="0"/>
                </a:moveTo>
                <a:lnTo>
                  <a:pt x="900085" y="0"/>
                </a:lnTo>
                <a:lnTo>
                  <a:pt x="900085" y="900085"/>
                </a:lnTo>
                <a:lnTo>
                  <a:pt x="0" y="90008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Freeform 6"/>
          <p:cNvSpPr/>
          <p:nvPr/>
        </p:nvSpPr>
        <p:spPr>
          <a:xfrm rot="6286151">
            <a:off x="13251402" y="9481362"/>
            <a:ext cx="900085" cy="900085"/>
          </a:xfrm>
          <a:custGeom>
            <a:avLst/>
            <a:gdLst/>
            <a:ahLst/>
            <a:cxnLst/>
            <a:rect l="l" t="t" r="r" b="b"/>
            <a:pathLst>
              <a:path w="900085" h="900085">
                <a:moveTo>
                  <a:pt x="0" y="0"/>
                </a:moveTo>
                <a:lnTo>
                  <a:pt x="900086" y="0"/>
                </a:lnTo>
                <a:lnTo>
                  <a:pt x="900086" y="900086"/>
                </a:lnTo>
                <a:lnTo>
                  <a:pt x="0" y="9000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Freeform 7"/>
          <p:cNvSpPr/>
          <p:nvPr/>
        </p:nvSpPr>
        <p:spPr>
          <a:xfrm>
            <a:off x="14967777" y="8727467"/>
            <a:ext cx="816247" cy="783598"/>
          </a:xfrm>
          <a:custGeom>
            <a:avLst/>
            <a:gdLst/>
            <a:ahLst/>
            <a:cxnLst/>
            <a:rect l="l" t="t" r="r" b="b"/>
            <a:pathLst>
              <a:path w="816247" h="783598">
                <a:moveTo>
                  <a:pt x="0" y="0"/>
                </a:moveTo>
                <a:lnTo>
                  <a:pt x="816247" y="0"/>
                </a:lnTo>
                <a:lnTo>
                  <a:pt x="816247" y="783597"/>
                </a:lnTo>
                <a:lnTo>
                  <a:pt x="0" y="7835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8" name="Freeform 8"/>
          <p:cNvSpPr/>
          <p:nvPr/>
        </p:nvSpPr>
        <p:spPr>
          <a:xfrm>
            <a:off x="114791" y="2402488"/>
            <a:ext cx="816247" cy="783598"/>
          </a:xfrm>
          <a:custGeom>
            <a:avLst/>
            <a:gdLst/>
            <a:ahLst/>
            <a:cxnLst/>
            <a:rect l="l" t="t" r="r" b="b"/>
            <a:pathLst>
              <a:path w="816247" h="783598">
                <a:moveTo>
                  <a:pt x="0" y="0"/>
                </a:moveTo>
                <a:lnTo>
                  <a:pt x="816248" y="0"/>
                </a:lnTo>
                <a:lnTo>
                  <a:pt x="816248" y="783597"/>
                </a:lnTo>
                <a:lnTo>
                  <a:pt x="0" y="7835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3" name="TextBox 2">
            <a:extLst>
              <a:ext uri="{FF2B5EF4-FFF2-40B4-BE49-F238E27FC236}">
                <a16:creationId xmlns:a16="http://schemas.microsoft.com/office/drawing/2014/main" id="{53DDADA7-2793-C30F-C4E5-822C56BFADC6}"/>
              </a:ext>
            </a:extLst>
          </p:cNvPr>
          <p:cNvSpPr txBox="1"/>
          <p:nvPr/>
        </p:nvSpPr>
        <p:spPr>
          <a:xfrm>
            <a:off x="1171950" y="552705"/>
            <a:ext cx="15559087" cy="9479518"/>
          </a:xfrm>
          <a:prstGeom prst="rect">
            <a:avLst/>
          </a:prstGeom>
          <a:noFill/>
        </p:spPr>
        <p:txBody>
          <a:bodyPr wrap="square" lIns="91440" tIns="45720" rIns="91440" bIns="45720" rtlCol="0" anchor="t">
            <a:spAutoFit/>
          </a:bodyPr>
          <a:lstStyle/>
          <a:p>
            <a:pPr algn="ctr"/>
            <a:r>
              <a:rPr lang="en-GB" sz="5400" b="1" dirty="0">
                <a:solidFill>
                  <a:schemeClr val="tx2">
                    <a:lumMod val="75000"/>
                  </a:schemeClr>
                </a:solidFill>
                <a:latin typeface="Childos Arabic" panose="020B0604020202020204" charset="-78"/>
                <a:cs typeface="Childos Arabic" panose="020B0604020202020204" charset="-78"/>
              </a:rPr>
              <a:t>GOOD QUESTIONS</a:t>
            </a:r>
          </a:p>
          <a:p>
            <a:r>
              <a:rPr lang="en-GB" sz="4000" dirty="0">
                <a:solidFill>
                  <a:schemeClr val="tx2">
                    <a:lumMod val="75000"/>
                  </a:schemeClr>
                </a:solidFill>
                <a:latin typeface="Childos Arabic" panose="020B0604020202020204" charset="-78"/>
                <a:cs typeface="Childos Arabic" panose="020B0604020202020204" charset="-78"/>
              </a:rPr>
              <a:t>  </a:t>
            </a:r>
          </a:p>
          <a:p>
            <a:pPr marL="571500" indent="-571500">
              <a:buFont typeface="Arial" panose="020B0604020202020204" pitchFamily="34" charset="0"/>
              <a:buChar char="•"/>
            </a:pPr>
            <a:r>
              <a:rPr lang="en-GB" sz="4000" dirty="0">
                <a:solidFill>
                  <a:schemeClr val="tx2">
                    <a:lumMod val="75000"/>
                  </a:schemeClr>
                </a:solidFill>
                <a:latin typeface="Childos Arabic" panose="020B0604020202020204" charset="-78"/>
                <a:cs typeface="Childos Arabic" panose="020B0604020202020204" charset="-78"/>
              </a:rPr>
              <a:t>Open questions will help a child enter a conversation. </a:t>
            </a:r>
          </a:p>
          <a:p>
            <a:pPr marL="571500" indent="-571500">
              <a:buFont typeface="Arial" panose="020B0604020202020204" pitchFamily="34" charset="0"/>
              <a:buChar char="•"/>
            </a:pPr>
            <a:r>
              <a:rPr lang="en-GB" sz="4000" dirty="0">
                <a:solidFill>
                  <a:schemeClr val="tx2">
                    <a:lumMod val="75000"/>
                  </a:schemeClr>
                </a:solidFill>
                <a:latin typeface="Childos Arabic" panose="020B0604020202020204" charset="-78"/>
                <a:cs typeface="Childos Arabic" panose="020B0604020202020204" charset="-78"/>
              </a:rPr>
              <a:t>Be curious about their world and what is going on for them. </a:t>
            </a:r>
          </a:p>
          <a:p>
            <a:pPr marL="571500" indent="-571500">
              <a:buFont typeface="Arial" panose="020B0604020202020204" pitchFamily="34" charset="0"/>
              <a:buChar char="•"/>
            </a:pPr>
            <a:r>
              <a:rPr lang="en-GB" sz="4000" dirty="0">
                <a:solidFill>
                  <a:schemeClr val="tx2">
                    <a:lumMod val="75000"/>
                  </a:schemeClr>
                </a:solidFill>
                <a:latin typeface="Childos Arabic" panose="020B0604020202020204" charset="-78"/>
                <a:cs typeface="Childos Arabic" panose="020B0604020202020204" charset="-78"/>
              </a:rPr>
              <a:t>You don’t have to get into any tough questions straight away.</a:t>
            </a:r>
          </a:p>
          <a:p>
            <a:pPr marL="571500" indent="-571500">
              <a:buFont typeface="Arial" panose="020B0604020202020204" pitchFamily="34" charset="0"/>
              <a:buChar char="•"/>
            </a:pPr>
            <a:r>
              <a:rPr lang="en-GB" sz="4000" dirty="0">
                <a:solidFill>
                  <a:schemeClr val="tx2">
                    <a:lumMod val="75000"/>
                  </a:schemeClr>
                </a:solidFill>
                <a:latin typeface="Childos Arabic" panose="020B0604020202020204" charset="-78"/>
                <a:cs typeface="Childos Arabic" panose="020B0604020202020204" charset="-78"/>
              </a:rPr>
              <a:t>Hold back without judgement.</a:t>
            </a:r>
          </a:p>
          <a:p>
            <a:pPr marL="571500" indent="-571500">
              <a:buFont typeface="Arial" panose="020B0604020202020204" pitchFamily="34" charset="0"/>
              <a:buChar char="•"/>
            </a:pPr>
            <a:r>
              <a:rPr lang="en-GB" sz="4000" dirty="0">
                <a:solidFill>
                  <a:schemeClr val="tx2">
                    <a:lumMod val="75000"/>
                  </a:schemeClr>
                </a:solidFill>
                <a:latin typeface="Childos Arabic" panose="020B0604020202020204" charset="-78"/>
                <a:cs typeface="Childos Arabic" panose="020B0604020202020204" charset="-78"/>
              </a:rPr>
              <a:t>Start with less sensitive ones first, get the rhythm and rapport going and build up.  </a:t>
            </a:r>
          </a:p>
          <a:p>
            <a:endParaRPr lang="en-GB" sz="4000" dirty="0">
              <a:solidFill>
                <a:schemeClr val="tx2">
                  <a:lumMod val="75000"/>
                </a:schemeClr>
              </a:solidFill>
              <a:latin typeface="Childos Arabic" panose="020B0604020202020204" charset="-78"/>
              <a:cs typeface="Childos Arabic" panose="020B0604020202020204" charset="-78"/>
            </a:endParaRPr>
          </a:p>
          <a:p>
            <a:endParaRPr lang="en-GB" sz="4000" dirty="0">
              <a:solidFill>
                <a:schemeClr val="tx2">
                  <a:lumMod val="75000"/>
                </a:schemeClr>
              </a:solidFill>
              <a:latin typeface="Childos Arabic" panose="020B0604020202020204" charset="-78"/>
              <a:cs typeface="Childos Arabic" panose="020B0604020202020204" charset="-78"/>
            </a:endParaRPr>
          </a:p>
          <a:p>
            <a:r>
              <a:rPr lang="en-GB" sz="4000" dirty="0">
                <a:solidFill>
                  <a:schemeClr val="tx2">
                    <a:lumMod val="75000"/>
                  </a:schemeClr>
                </a:solidFill>
                <a:latin typeface="Childos Arabic" panose="020B0604020202020204" charset="-78"/>
                <a:cs typeface="Childos Arabic" panose="020B0604020202020204" charset="-78"/>
              </a:rPr>
              <a:t>   Tips and prompts to deeper conversations:</a:t>
            </a:r>
          </a:p>
          <a:p>
            <a:endParaRPr lang="en-GB" sz="4000" dirty="0">
              <a:latin typeface="Childos Arabic" panose="020B0604020202020204" charset="-78"/>
              <a:cs typeface="Childos Arabic" panose="020B0604020202020204" charset="-78"/>
            </a:endParaRPr>
          </a:p>
          <a:p>
            <a:r>
              <a:rPr lang="en-GB" sz="4000" dirty="0">
                <a:latin typeface="Childos Arabic" panose="020B0604020202020204" charset="-78"/>
                <a:cs typeface="Childos Arabic" panose="020B0604020202020204" charset="-78"/>
                <a:hlinkClick r:id="rId9"/>
              </a:rPr>
              <a:t>https://www.pookyknightsmith.com/video-5-phrases-for-prompting-deeper-conversations/</a:t>
            </a:r>
            <a:endParaRPr lang="en-GB" sz="4000" dirty="0">
              <a:latin typeface="Childos Arabic" panose="020B0604020202020204" charset="-78"/>
              <a:cs typeface="Childos Arabic" panose="020B0604020202020204" charset="-78"/>
            </a:endParaRPr>
          </a:p>
          <a:p>
            <a:endParaRPr lang="en-GB" dirty="0"/>
          </a:p>
          <a:p>
            <a:endParaRPr lang="en-GB" dirty="0"/>
          </a:p>
        </p:txBody>
      </p:sp>
    </p:spTree>
    <p:extLst>
      <p:ext uri="{BB962C8B-B14F-4D97-AF65-F5344CB8AC3E}">
        <p14:creationId xmlns:p14="http://schemas.microsoft.com/office/powerpoint/2010/main" val="6159534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2F0E6"/>
        </a:solidFill>
        <a:effectLst/>
      </p:bgPr>
    </p:bg>
    <p:spTree>
      <p:nvGrpSpPr>
        <p:cNvPr id="1" name=""/>
        <p:cNvGrpSpPr/>
        <p:nvPr/>
      </p:nvGrpSpPr>
      <p:grpSpPr>
        <a:xfrm>
          <a:off x="0" y="0"/>
          <a:ext cx="0" cy="0"/>
          <a:chOff x="0" y="0"/>
          <a:chExt cx="0" cy="0"/>
        </a:xfrm>
      </p:grpSpPr>
      <p:sp>
        <p:nvSpPr>
          <p:cNvPr id="2" name="Freeform 2"/>
          <p:cNvSpPr/>
          <p:nvPr/>
        </p:nvSpPr>
        <p:spPr>
          <a:xfrm rot="-3911245" flipH="1">
            <a:off x="12974830" y="-3595671"/>
            <a:ext cx="6448580" cy="8188673"/>
          </a:xfrm>
          <a:custGeom>
            <a:avLst/>
            <a:gdLst/>
            <a:ahLst/>
            <a:cxnLst/>
            <a:rect l="l" t="t" r="r" b="b"/>
            <a:pathLst>
              <a:path w="6448580" h="8188673">
                <a:moveTo>
                  <a:pt x="6448580" y="0"/>
                </a:moveTo>
                <a:lnTo>
                  <a:pt x="0" y="0"/>
                </a:lnTo>
                <a:lnTo>
                  <a:pt x="0" y="8188673"/>
                </a:lnTo>
                <a:lnTo>
                  <a:pt x="6448580" y="8188673"/>
                </a:lnTo>
                <a:lnTo>
                  <a:pt x="644858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rot="-1422170">
            <a:off x="-2377117" y="4996975"/>
            <a:ext cx="6448580" cy="8188673"/>
          </a:xfrm>
          <a:custGeom>
            <a:avLst/>
            <a:gdLst/>
            <a:ahLst/>
            <a:cxnLst/>
            <a:rect l="l" t="t" r="r" b="b"/>
            <a:pathLst>
              <a:path w="6448580" h="8188673">
                <a:moveTo>
                  <a:pt x="0" y="0"/>
                </a:moveTo>
                <a:lnTo>
                  <a:pt x="6448580" y="0"/>
                </a:lnTo>
                <a:lnTo>
                  <a:pt x="6448580" y="8188673"/>
                </a:lnTo>
                <a:lnTo>
                  <a:pt x="0" y="818867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Freeform 5"/>
          <p:cNvSpPr/>
          <p:nvPr/>
        </p:nvSpPr>
        <p:spPr>
          <a:xfrm>
            <a:off x="0" y="1028700"/>
            <a:ext cx="900085" cy="900085"/>
          </a:xfrm>
          <a:custGeom>
            <a:avLst/>
            <a:gdLst/>
            <a:ahLst/>
            <a:cxnLst/>
            <a:rect l="l" t="t" r="r" b="b"/>
            <a:pathLst>
              <a:path w="900085" h="900085">
                <a:moveTo>
                  <a:pt x="0" y="0"/>
                </a:moveTo>
                <a:lnTo>
                  <a:pt x="900085" y="0"/>
                </a:lnTo>
                <a:lnTo>
                  <a:pt x="900085" y="900085"/>
                </a:lnTo>
                <a:lnTo>
                  <a:pt x="0" y="90008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Freeform 6"/>
          <p:cNvSpPr/>
          <p:nvPr/>
        </p:nvSpPr>
        <p:spPr>
          <a:xfrm rot="6286151">
            <a:off x="13251402" y="9481362"/>
            <a:ext cx="900085" cy="900085"/>
          </a:xfrm>
          <a:custGeom>
            <a:avLst/>
            <a:gdLst/>
            <a:ahLst/>
            <a:cxnLst/>
            <a:rect l="l" t="t" r="r" b="b"/>
            <a:pathLst>
              <a:path w="900085" h="900085">
                <a:moveTo>
                  <a:pt x="0" y="0"/>
                </a:moveTo>
                <a:lnTo>
                  <a:pt x="900086" y="0"/>
                </a:lnTo>
                <a:lnTo>
                  <a:pt x="900086" y="900086"/>
                </a:lnTo>
                <a:lnTo>
                  <a:pt x="0" y="9000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Freeform 7"/>
          <p:cNvSpPr/>
          <p:nvPr/>
        </p:nvSpPr>
        <p:spPr>
          <a:xfrm>
            <a:off x="14967777" y="8727467"/>
            <a:ext cx="816247" cy="783598"/>
          </a:xfrm>
          <a:custGeom>
            <a:avLst/>
            <a:gdLst/>
            <a:ahLst/>
            <a:cxnLst/>
            <a:rect l="l" t="t" r="r" b="b"/>
            <a:pathLst>
              <a:path w="816247" h="783598">
                <a:moveTo>
                  <a:pt x="0" y="0"/>
                </a:moveTo>
                <a:lnTo>
                  <a:pt x="816247" y="0"/>
                </a:lnTo>
                <a:lnTo>
                  <a:pt x="816247" y="783597"/>
                </a:lnTo>
                <a:lnTo>
                  <a:pt x="0" y="7835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8" name="Freeform 8"/>
          <p:cNvSpPr/>
          <p:nvPr/>
        </p:nvSpPr>
        <p:spPr>
          <a:xfrm>
            <a:off x="1220643" y="322256"/>
            <a:ext cx="816247" cy="783598"/>
          </a:xfrm>
          <a:custGeom>
            <a:avLst/>
            <a:gdLst/>
            <a:ahLst/>
            <a:cxnLst/>
            <a:rect l="l" t="t" r="r" b="b"/>
            <a:pathLst>
              <a:path w="816247" h="783598">
                <a:moveTo>
                  <a:pt x="0" y="0"/>
                </a:moveTo>
                <a:lnTo>
                  <a:pt x="816248" y="0"/>
                </a:lnTo>
                <a:lnTo>
                  <a:pt x="816248" y="783597"/>
                </a:lnTo>
                <a:lnTo>
                  <a:pt x="0" y="7835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3" name="TextBox 2">
            <a:extLst>
              <a:ext uri="{FF2B5EF4-FFF2-40B4-BE49-F238E27FC236}">
                <a16:creationId xmlns:a16="http://schemas.microsoft.com/office/drawing/2014/main" id="{37B6CE44-9461-0539-AA74-5F5937BF2C10}"/>
              </a:ext>
            </a:extLst>
          </p:cNvPr>
          <p:cNvSpPr txBox="1"/>
          <p:nvPr/>
        </p:nvSpPr>
        <p:spPr>
          <a:xfrm>
            <a:off x="609600" y="1582479"/>
            <a:ext cx="16809258" cy="7571303"/>
          </a:xfrm>
          <a:prstGeom prst="rect">
            <a:avLst/>
          </a:prstGeom>
          <a:noFill/>
        </p:spPr>
        <p:txBody>
          <a:bodyPr wrap="square" lIns="91440" tIns="45720" rIns="91440" bIns="45720" rtlCol="0" anchor="t">
            <a:spAutoFit/>
          </a:bodyPr>
          <a:lstStyle/>
          <a:p>
            <a:pPr algn="ctr"/>
            <a:r>
              <a:rPr lang="en-GB" sz="5400" b="1" dirty="0">
                <a:solidFill>
                  <a:srgbClr val="002060"/>
                </a:solidFill>
                <a:latin typeface="Childos Arabic" panose="020B0604020202020204" charset="-78"/>
                <a:cs typeface="Childos Arabic" panose="020B0604020202020204" charset="-78"/>
              </a:rPr>
              <a:t>Communication is more than just a way to resolve conflict or avoid problems. It isn't straightforward, you will find ways that work best for you and your child. </a:t>
            </a:r>
          </a:p>
          <a:p>
            <a:pPr algn="ctr"/>
            <a:endParaRPr lang="en-GB" sz="5400" b="1" dirty="0">
              <a:solidFill>
                <a:srgbClr val="002060"/>
              </a:solidFill>
              <a:latin typeface="Childos Arabic" panose="020B0604020202020204" charset="-78"/>
              <a:cs typeface="Childos Arabic" panose="020B0604020202020204" charset="-78"/>
            </a:endParaRPr>
          </a:p>
          <a:p>
            <a:pPr algn="ctr"/>
            <a:r>
              <a:rPr lang="en-GB" sz="5400" b="1" dirty="0">
                <a:solidFill>
                  <a:srgbClr val="002060"/>
                </a:solidFill>
                <a:latin typeface="Childos Arabic" panose="020B0604020202020204" charset="-78"/>
                <a:cs typeface="Childos Arabic" panose="020B0604020202020204" charset="-78"/>
              </a:rPr>
              <a:t>"For positive communication family relationships are strengthened.</a:t>
            </a:r>
          </a:p>
          <a:p>
            <a:pPr algn="ctr"/>
            <a:r>
              <a:rPr lang="en-GB" sz="5400" b="1" dirty="0">
                <a:solidFill>
                  <a:srgbClr val="002060"/>
                </a:solidFill>
                <a:latin typeface="Childos Arabic" panose="020B0604020202020204" charset="-78"/>
                <a:cs typeface="Childos Arabic" panose="020B0604020202020204" charset="-78"/>
              </a:rPr>
              <a:t>Joys can be shared burdens can be lifted, and love can be expressed.</a:t>
            </a:r>
          </a:p>
          <a:p>
            <a:pPr algn="ctr"/>
            <a:r>
              <a:rPr lang="en-GB" sz="5400" b="1" dirty="0">
                <a:solidFill>
                  <a:srgbClr val="002060"/>
                </a:solidFill>
                <a:latin typeface="Childos Arabic" panose="020B0604020202020204" charset="-78"/>
                <a:cs typeface="Childos Arabic" panose="020B0604020202020204" charset="-78"/>
              </a:rPr>
              <a:t>The rewards are well worth the effort."  </a:t>
            </a:r>
          </a:p>
        </p:txBody>
      </p:sp>
    </p:spTree>
    <p:extLst>
      <p:ext uri="{BB962C8B-B14F-4D97-AF65-F5344CB8AC3E}">
        <p14:creationId xmlns:p14="http://schemas.microsoft.com/office/powerpoint/2010/main" val="478932027"/>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descr="A group of round red blue and yellow labels">
            <a:extLst>
              <a:ext uri="{FF2B5EF4-FFF2-40B4-BE49-F238E27FC236}">
                <a16:creationId xmlns:a16="http://schemas.microsoft.com/office/drawing/2014/main" id="{85923E94-7C8A-4370-E0BF-0101061831E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0285" y="2533990"/>
            <a:ext cx="16907429" cy="4860885"/>
          </a:xfrm>
          <a:prstGeom prst="rect">
            <a:avLst/>
          </a:prstGeom>
        </p:spPr>
      </p:pic>
      <p:sp>
        <p:nvSpPr>
          <p:cNvPr id="4" name="TextBox 3">
            <a:extLst>
              <a:ext uri="{FF2B5EF4-FFF2-40B4-BE49-F238E27FC236}">
                <a16:creationId xmlns:a16="http://schemas.microsoft.com/office/drawing/2014/main" id="{A54AE73E-8093-098A-6680-7C29C5E1F751}"/>
              </a:ext>
            </a:extLst>
          </p:cNvPr>
          <p:cNvSpPr txBox="1"/>
          <p:nvPr/>
        </p:nvSpPr>
        <p:spPr>
          <a:xfrm>
            <a:off x="14863472" y="7294848"/>
            <a:ext cx="2459327"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s://www.romancemeetslife.com/2013/04/poll-what-is-your-love-language.html">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GB" sz="700">
              <a:solidFill>
                <a:srgbClr val="FFFFFF"/>
              </a:solidFill>
            </a:endParaRPr>
          </a:p>
        </p:txBody>
      </p:sp>
    </p:spTree>
    <p:extLst>
      <p:ext uri="{BB962C8B-B14F-4D97-AF65-F5344CB8AC3E}">
        <p14:creationId xmlns:p14="http://schemas.microsoft.com/office/powerpoint/2010/main" val="246850534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0E6"/>
        </a:solidFill>
        <a:effectLst/>
      </p:bgPr>
    </p:bg>
    <p:spTree>
      <p:nvGrpSpPr>
        <p:cNvPr id="1" name=""/>
        <p:cNvGrpSpPr/>
        <p:nvPr/>
      </p:nvGrpSpPr>
      <p:grpSpPr>
        <a:xfrm>
          <a:off x="0" y="0"/>
          <a:ext cx="0" cy="0"/>
          <a:chOff x="0" y="0"/>
          <a:chExt cx="0" cy="0"/>
        </a:xfrm>
      </p:grpSpPr>
      <p:sp>
        <p:nvSpPr>
          <p:cNvPr id="2" name="Freeform 2"/>
          <p:cNvSpPr/>
          <p:nvPr/>
        </p:nvSpPr>
        <p:spPr>
          <a:xfrm rot="-3911245" flipH="1">
            <a:off x="12974830" y="-3595671"/>
            <a:ext cx="6448580" cy="8188673"/>
          </a:xfrm>
          <a:custGeom>
            <a:avLst/>
            <a:gdLst/>
            <a:ahLst/>
            <a:cxnLst/>
            <a:rect l="l" t="t" r="r" b="b"/>
            <a:pathLst>
              <a:path w="6448580" h="8188673">
                <a:moveTo>
                  <a:pt x="6448580" y="0"/>
                </a:moveTo>
                <a:lnTo>
                  <a:pt x="0" y="0"/>
                </a:lnTo>
                <a:lnTo>
                  <a:pt x="0" y="8188673"/>
                </a:lnTo>
                <a:lnTo>
                  <a:pt x="6448580" y="8188673"/>
                </a:lnTo>
                <a:lnTo>
                  <a:pt x="644858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TextBox 3"/>
          <p:cNvSpPr txBox="1"/>
          <p:nvPr/>
        </p:nvSpPr>
        <p:spPr>
          <a:xfrm>
            <a:off x="2590800" y="2950845"/>
            <a:ext cx="13106400" cy="1769715"/>
          </a:xfrm>
          <a:prstGeom prst="rect">
            <a:avLst/>
          </a:prstGeom>
        </p:spPr>
        <p:txBody>
          <a:bodyPr lIns="0" tIns="0" rIns="0" bIns="0" rtlCol="0" anchor="t">
            <a:spAutoFit/>
          </a:bodyPr>
          <a:lstStyle/>
          <a:p>
            <a:pPr algn="ctr">
              <a:lnSpc>
                <a:spcPts val="7200"/>
              </a:lnSpc>
            </a:pPr>
            <a:endParaRPr lang="en-US" sz="4000">
              <a:solidFill>
                <a:srgbClr val="4D4C6A"/>
              </a:solidFill>
              <a:latin typeface="Childos Arabic"/>
              <a:ea typeface="Childos Arabic"/>
              <a:cs typeface="Childos Arabic"/>
              <a:sym typeface="Childos Arabic"/>
            </a:endParaRPr>
          </a:p>
          <a:p>
            <a:pPr algn="ctr">
              <a:lnSpc>
                <a:spcPts val="7200"/>
              </a:lnSpc>
            </a:pPr>
            <a:endParaRPr lang="en-US" sz="4000">
              <a:solidFill>
                <a:srgbClr val="4D4C6A"/>
              </a:solidFill>
              <a:latin typeface="Childos Arabic"/>
              <a:ea typeface="Childos Arabic"/>
              <a:cs typeface="Childos Arabic"/>
              <a:sym typeface="Childos Arabic"/>
            </a:endParaRPr>
          </a:p>
        </p:txBody>
      </p:sp>
      <p:sp>
        <p:nvSpPr>
          <p:cNvPr id="4" name="Freeform 4"/>
          <p:cNvSpPr/>
          <p:nvPr/>
        </p:nvSpPr>
        <p:spPr>
          <a:xfrm rot="-1422170">
            <a:off x="-2377117" y="4996975"/>
            <a:ext cx="6448580" cy="8188673"/>
          </a:xfrm>
          <a:custGeom>
            <a:avLst/>
            <a:gdLst/>
            <a:ahLst/>
            <a:cxnLst/>
            <a:rect l="l" t="t" r="r" b="b"/>
            <a:pathLst>
              <a:path w="6448580" h="8188673">
                <a:moveTo>
                  <a:pt x="0" y="0"/>
                </a:moveTo>
                <a:lnTo>
                  <a:pt x="6448580" y="0"/>
                </a:lnTo>
                <a:lnTo>
                  <a:pt x="6448580" y="8188673"/>
                </a:lnTo>
                <a:lnTo>
                  <a:pt x="0" y="818867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Freeform 5"/>
          <p:cNvSpPr/>
          <p:nvPr/>
        </p:nvSpPr>
        <p:spPr>
          <a:xfrm>
            <a:off x="0" y="1028700"/>
            <a:ext cx="900085" cy="900085"/>
          </a:xfrm>
          <a:custGeom>
            <a:avLst/>
            <a:gdLst/>
            <a:ahLst/>
            <a:cxnLst/>
            <a:rect l="l" t="t" r="r" b="b"/>
            <a:pathLst>
              <a:path w="900085" h="900085">
                <a:moveTo>
                  <a:pt x="0" y="0"/>
                </a:moveTo>
                <a:lnTo>
                  <a:pt x="900085" y="0"/>
                </a:lnTo>
                <a:lnTo>
                  <a:pt x="900085" y="900085"/>
                </a:lnTo>
                <a:lnTo>
                  <a:pt x="0" y="90008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Freeform 6"/>
          <p:cNvSpPr/>
          <p:nvPr/>
        </p:nvSpPr>
        <p:spPr>
          <a:xfrm rot="6286151">
            <a:off x="13251402" y="9481362"/>
            <a:ext cx="900085" cy="900085"/>
          </a:xfrm>
          <a:custGeom>
            <a:avLst/>
            <a:gdLst/>
            <a:ahLst/>
            <a:cxnLst/>
            <a:rect l="l" t="t" r="r" b="b"/>
            <a:pathLst>
              <a:path w="900085" h="900085">
                <a:moveTo>
                  <a:pt x="0" y="0"/>
                </a:moveTo>
                <a:lnTo>
                  <a:pt x="900086" y="0"/>
                </a:lnTo>
                <a:lnTo>
                  <a:pt x="900086" y="900086"/>
                </a:lnTo>
                <a:lnTo>
                  <a:pt x="0" y="9000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Freeform 7"/>
          <p:cNvSpPr/>
          <p:nvPr/>
        </p:nvSpPr>
        <p:spPr>
          <a:xfrm>
            <a:off x="14967777" y="8727467"/>
            <a:ext cx="816247" cy="783598"/>
          </a:xfrm>
          <a:custGeom>
            <a:avLst/>
            <a:gdLst/>
            <a:ahLst/>
            <a:cxnLst/>
            <a:rect l="l" t="t" r="r" b="b"/>
            <a:pathLst>
              <a:path w="816247" h="783598">
                <a:moveTo>
                  <a:pt x="0" y="0"/>
                </a:moveTo>
                <a:lnTo>
                  <a:pt x="816247" y="0"/>
                </a:lnTo>
                <a:lnTo>
                  <a:pt x="816247" y="783597"/>
                </a:lnTo>
                <a:lnTo>
                  <a:pt x="0" y="7835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8" name="Freeform 8"/>
          <p:cNvSpPr/>
          <p:nvPr/>
        </p:nvSpPr>
        <p:spPr>
          <a:xfrm>
            <a:off x="1348980" y="1145188"/>
            <a:ext cx="816247" cy="783598"/>
          </a:xfrm>
          <a:custGeom>
            <a:avLst/>
            <a:gdLst/>
            <a:ahLst/>
            <a:cxnLst/>
            <a:rect l="l" t="t" r="r" b="b"/>
            <a:pathLst>
              <a:path w="816247" h="783598">
                <a:moveTo>
                  <a:pt x="0" y="0"/>
                </a:moveTo>
                <a:lnTo>
                  <a:pt x="816248" y="0"/>
                </a:lnTo>
                <a:lnTo>
                  <a:pt x="816248" y="783597"/>
                </a:lnTo>
                <a:lnTo>
                  <a:pt x="0" y="7835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1" name="Content Placeholder 3">
            <a:extLst>
              <a:ext uri="{FF2B5EF4-FFF2-40B4-BE49-F238E27FC236}">
                <a16:creationId xmlns:a16="http://schemas.microsoft.com/office/drawing/2014/main" id="{DF100348-11A0-24E3-B451-87ABCA667077}"/>
              </a:ext>
            </a:extLst>
          </p:cNvPr>
          <p:cNvSpPr txBox="1">
            <a:spLocks/>
          </p:cNvSpPr>
          <p:nvPr/>
        </p:nvSpPr>
        <p:spPr>
          <a:xfrm>
            <a:off x="2165227" y="2479790"/>
            <a:ext cx="13531973" cy="6713185"/>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0"/>
              </a:spcBef>
            </a:pPr>
            <a:r>
              <a:rPr lang="en-GB" sz="6000" dirty="0">
                <a:solidFill>
                  <a:schemeClr val="tx2"/>
                </a:solidFill>
                <a:latin typeface="Childos Arabic" panose="020B0604020202020204" charset="-78"/>
                <a:ea typeface="Calibri"/>
                <a:cs typeface="Childos Arabic" panose="020B0604020202020204" charset="-78"/>
              </a:rPr>
              <a:t>Ask questions </a:t>
            </a:r>
            <a:endParaRPr lang="en-US" sz="6000" dirty="0">
              <a:solidFill>
                <a:schemeClr val="tx2"/>
              </a:solidFill>
              <a:latin typeface="Childos Arabic" panose="020B0604020202020204" charset="-78"/>
              <a:ea typeface="Calibri"/>
              <a:cs typeface="Childos Arabic" panose="020B0604020202020204" charset="-78"/>
            </a:endParaRPr>
          </a:p>
          <a:p>
            <a:pPr>
              <a:spcBef>
                <a:spcPts val="20"/>
              </a:spcBef>
            </a:pPr>
            <a:r>
              <a:rPr lang="en-GB" sz="6000" dirty="0">
                <a:solidFill>
                  <a:schemeClr val="tx2"/>
                </a:solidFill>
                <a:latin typeface="Childos Arabic" panose="020B0604020202020204" charset="-78"/>
                <a:ea typeface="Calibri"/>
                <a:cs typeface="Childos Arabic" panose="020B0604020202020204" charset="-78"/>
              </a:rPr>
              <a:t>Listen to each other  </a:t>
            </a:r>
          </a:p>
          <a:p>
            <a:pPr>
              <a:spcBef>
                <a:spcPts val="20"/>
              </a:spcBef>
            </a:pPr>
            <a:r>
              <a:rPr lang="en-GB" sz="6000" dirty="0">
                <a:solidFill>
                  <a:schemeClr val="tx2"/>
                </a:solidFill>
                <a:latin typeface="Childos Arabic" panose="020B0604020202020204" charset="-78"/>
                <a:ea typeface="Calibri"/>
                <a:cs typeface="Childos Arabic" panose="020B0604020202020204" charset="-78"/>
              </a:rPr>
              <a:t>Allow time to speak </a:t>
            </a:r>
          </a:p>
          <a:p>
            <a:pPr>
              <a:spcBef>
                <a:spcPts val="20"/>
              </a:spcBef>
            </a:pPr>
            <a:r>
              <a:rPr lang="en-GB" sz="6000" dirty="0">
                <a:solidFill>
                  <a:schemeClr val="tx2"/>
                </a:solidFill>
                <a:latin typeface="Childos Arabic" panose="020B0604020202020204" charset="-78"/>
                <a:ea typeface="Calibri"/>
                <a:cs typeface="Childos Arabic" panose="020B0604020202020204" charset="-78"/>
              </a:rPr>
              <a:t>Make these sessions a safe space </a:t>
            </a:r>
          </a:p>
          <a:p>
            <a:r>
              <a:rPr lang="en-GB" sz="6000" dirty="0">
                <a:solidFill>
                  <a:schemeClr val="tx2"/>
                </a:solidFill>
                <a:latin typeface="Childos Arabic" panose="020B0604020202020204" charset="-78"/>
                <a:ea typeface="Calibri"/>
                <a:cs typeface="Childos Arabic" panose="020B0604020202020204" charset="-78"/>
              </a:rPr>
              <a:t>Only share what you feel comfortable sharing about yourself</a:t>
            </a:r>
            <a:endParaRPr lang="en-GB" sz="6000" dirty="0">
              <a:solidFill>
                <a:schemeClr val="tx2"/>
              </a:solidFill>
              <a:latin typeface="Childos Arabic" panose="020B0604020202020204" charset="-78"/>
              <a:cs typeface="Childos Arabic" panose="020B0604020202020204" charset="-78"/>
            </a:endParaRPr>
          </a:p>
        </p:txBody>
      </p:sp>
      <p:sp>
        <p:nvSpPr>
          <p:cNvPr id="13" name="Title 2">
            <a:extLst>
              <a:ext uri="{FF2B5EF4-FFF2-40B4-BE49-F238E27FC236}">
                <a16:creationId xmlns:a16="http://schemas.microsoft.com/office/drawing/2014/main" id="{E095C63E-4CE4-AEA2-ADFD-E2228873533C}"/>
              </a:ext>
            </a:extLst>
          </p:cNvPr>
          <p:cNvSpPr txBox="1">
            <a:spLocks/>
          </p:cNvSpPr>
          <p:nvPr/>
        </p:nvSpPr>
        <p:spPr>
          <a:xfrm>
            <a:off x="3801533" y="909638"/>
            <a:ext cx="8229600" cy="1143000"/>
          </a:xfrm>
          <a:prstGeom prst="rect">
            <a:avLst/>
          </a:prstGeom>
        </p:spPr>
        <p:txBody>
          <a:bodyPr lIns="91440" tIns="45720" rIns="91440" bIns="45720" anchor="t"/>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7200" b="1" dirty="0">
                <a:solidFill>
                  <a:schemeClr val="tx2"/>
                </a:solidFill>
                <a:latin typeface="Childos Arabic"/>
                <a:ea typeface="Calibri"/>
                <a:cs typeface="Calibri"/>
              </a:rPr>
              <a:t>Housekeeping</a:t>
            </a:r>
            <a:endParaRPr lang="en-GB" sz="7200" b="1" dirty="0">
              <a:solidFill>
                <a:schemeClr val="tx2"/>
              </a:solidFill>
              <a:latin typeface="Childos Arabic"/>
            </a:endParaRPr>
          </a:p>
        </p:txBody>
      </p:sp>
    </p:spTree>
    <p:extLst>
      <p:ext uri="{BB962C8B-B14F-4D97-AF65-F5344CB8AC3E}">
        <p14:creationId xmlns:p14="http://schemas.microsoft.com/office/powerpoint/2010/main" val="168461541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0E6"/>
        </a:solidFill>
        <a:effectLst/>
      </p:bgPr>
    </p:bg>
    <p:spTree>
      <p:nvGrpSpPr>
        <p:cNvPr id="1" name=""/>
        <p:cNvGrpSpPr/>
        <p:nvPr/>
      </p:nvGrpSpPr>
      <p:grpSpPr>
        <a:xfrm>
          <a:off x="0" y="0"/>
          <a:ext cx="0" cy="0"/>
          <a:chOff x="0" y="0"/>
          <a:chExt cx="0" cy="0"/>
        </a:xfrm>
      </p:grpSpPr>
      <p:sp>
        <p:nvSpPr>
          <p:cNvPr id="3" name="Freeform 3"/>
          <p:cNvSpPr/>
          <p:nvPr/>
        </p:nvSpPr>
        <p:spPr>
          <a:xfrm>
            <a:off x="-93969" y="5143500"/>
            <a:ext cx="4012442" cy="4497589"/>
          </a:xfrm>
          <a:custGeom>
            <a:avLst/>
            <a:gdLst/>
            <a:ahLst/>
            <a:cxnLst/>
            <a:rect l="l" t="t" r="r" b="b"/>
            <a:pathLst>
              <a:path w="4044783" h="4596215">
                <a:moveTo>
                  <a:pt x="0" y="0"/>
                </a:moveTo>
                <a:lnTo>
                  <a:pt x="4044783" y="0"/>
                </a:lnTo>
                <a:lnTo>
                  <a:pt x="4044783" y="4596214"/>
                </a:lnTo>
                <a:lnTo>
                  <a:pt x="0" y="4596214"/>
                </a:lnTo>
                <a:lnTo>
                  <a:pt x="0" y="0"/>
                </a:lnTo>
                <a:close/>
              </a:path>
            </a:pathLst>
          </a:custGeom>
          <a:blipFill>
            <a:blip r:embed="rId4"/>
            <a:stretch>
              <a:fillRect b="-12283"/>
            </a:stretch>
          </a:blipFill>
        </p:spPr>
        <p:txBody>
          <a:bodyPr/>
          <a:lstStyle/>
          <a:p>
            <a:endParaRPr lang="en-GB"/>
          </a:p>
        </p:txBody>
      </p:sp>
      <p:sp>
        <p:nvSpPr>
          <p:cNvPr id="4" name="Freeform 4"/>
          <p:cNvSpPr/>
          <p:nvPr/>
        </p:nvSpPr>
        <p:spPr>
          <a:xfrm>
            <a:off x="-93969" y="0"/>
            <a:ext cx="6290121" cy="1446728"/>
          </a:xfrm>
          <a:custGeom>
            <a:avLst/>
            <a:gdLst/>
            <a:ahLst/>
            <a:cxnLst/>
            <a:rect l="l" t="t" r="r" b="b"/>
            <a:pathLst>
              <a:path w="6290121" h="1446728">
                <a:moveTo>
                  <a:pt x="0" y="0"/>
                </a:moveTo>
                <a:lnTo>
                  <a:pt x="6290121" y="0"/>
                </a:lnTo>
                <a:lnTo>
                  <a:pt x="6290121" y="1446728"/>
                </a:lnTo>
                <a:lnTo>
                  <a:pt x="0" y="144672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Freeform 5"/>
          <p:cNvSpPr/>
          <p:nvPr/>
        </p:nvSpPr>
        <p:spPr>
          <a:xfrm>
            <a:off x="12586727" y="8782824"/>
            <a:ext cx="6539895" cy="1504176"/>
          </a:xfrm>
          <a:custGeom>
            <a:avLst/>
            <a:gdLst/>
            <a:ahLst/>
            <a:cxnLst/>
            <a:rect l="l" t="t" r="r" b="b"/>
            <a:pathLst>
              <a:path w="6539895" h="1504176">
                <a:moveTo>
                  <a:pt x="0" y="0"/>
                </a:moveTo>
                <a:lnTo>
                  <a:pt x="6539894" y="0"/>
                </a:lnTo>
                <a:lnTo>
                  <a:pt x="6539894" y="1504176"/>
                </a:lnTo>
                <a:lnTo>
                  <a:pt x="0" y="150417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TextBox 6"/>
          <p:cNvSpPr txBox="1"/>
          <p:nvPr/>
        </p:nvSpPr>
        <p:spPr>
          <a:xfrm>
            <a:off x="4310289" y="1446728"/>
            <a:ext cx="10759041" cy="898323"/>
          </a:xfrm>
          <a:prstGeom prst="rect">
            <a:avLst/>
          </a:prstGeom>
        </p:spPr>
        <p:txBody>
          <a:bodyPr lIns="0" tIns="0" rIns="0" bIns="0" rtlCol="0" anchor="t">
            <a:spAutoFit/>
          </a:bodyPr>
          <a:lstStyle/>
          <a:p>
            <a:pPr algn="l">
              <a:lnSpc>
                <a:spcPts val="6720"/>
              </a:lnSpc>
            </a:pPr>
            <a:r>
              <a:rPr lang="en-US" sz="6600" dirty="0">
                <a:solidFill>
                  <a:schemeClr val="tx2"/>
                </a:solidFill>
                <a:latin typeface="Childos Arabic"/>
                <a:ea typeface="Childos Arabic"/>
                <a:cs typeface="Childos Arabic"/>
                <a:sym typeface="Childos Arabic"/>
              </a:rPr>
              <a:t>Welcome and Introduction</a:t>
            </a:r>
          </a:p>
        </p:txBody>
      </p:sp>
      <p:sp>
        <p:nvSpPr>
          <p:cNvPr id="9" name="TextBox 8">
            <a:extLst>
              <a:ext uri="{FF2B5EF4-FFF2-40B4-BE49-F238E27FC236}">
                <a16:creationId xmlns:a16="http://schemas.microsoft.com/office/drawing/2014/main" id="{7F5E6CBB-2DC4-D43E-1B02-A91AB856A467}"/>
              </a:ext>
            </a:extLst>
          </p:cNvPr>
          <p:cNvSpPr txBox="1"/>
          <p:nvPr/>
        </p:nvSpPr>
        <p:spPr>
          <a:xfrm>
            <a:off x="5265606" y="2413451"/>
            <a:ext cx="9448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1F497D">
                    <a:lumMod val="75000"/>
                  </a:srgbClr>
                </a:solidFill>
                <a:effectLst/>
                <a:uLnTx/>
                <a:uFillTx/>
                <a:latin typeface="Childos Arabic" panose="020B0604020202020204" charset="-78"/>
                <a:cs typeface="Childos Arabic" panose="020B0604020202020204" charset="-78"/>
              </a:rPr>
              <a:t>What is positive communication?  </a:t>
            </a:r>
          </a:p>
        </p:txBody>
      </p:sp>
      <p:pic>
        <p:nvPicPr>
          <p:cNvPr id="8" name="Online Media 7" title="2 ronnies communication">
            <a:hlinkClick r:id="" action="ppaction://media"/>
            <a:extLst>
              <a:ext uri="{FF2B5EF4-FFF2-40B4-BE49-F238E27FC236}">
                <a16:creationId xmlns:a16="http://schemas.microsoft.com/office/drawing/2014/main" id="{484CEC3B-5E45-C8BE-90A1-1D9B3F2E6DED}"/>
              </a:ext>
            </a:extLst>
          </p:cNvPr>
          <p:cNvPicPr>
            <a:picLocks noRot="1" noChangeAspect="1"/>
          </p:cNvPicPr>
          <p:nvPr>
            <a:videoFile r:link="rId1"/>
          </p:nvPr>
        </p:nvPicPr>
        <p:blipFill>
          <a:blip r:embed="rId7"/>
          <a:stretch>
            <a:fillRect/>
          </a:stretch>
        </p:blipFill>
        <p:spPr>
          <a:xfrm>
            <a:off x="4503031" y="3330054"/>
            <a:ext cx="8388477" cy="6025645"/>
          </a:xfrm>
          <a:prstGeom prst="rect">
            <a:avLst/>
          </a:prstGeom>
        </p:spPr>
      </p:pic>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0E6"/>
        </a:solidFill>
        <a:effectLst/>
      </p:bgPr>
    </p:bg>
    <p:spTree>
      <p:nvGrpSpPr>
        <p:cNvPr id="1" name=""/>
        <p:cNvGrpSpPr/>
        <p:nvPr/>
      </p:nvGrpSpPr>
      <p:grpSpPr>
        <a:xfrm>
          <a:off x="0" y="0"/>
          <a:ext cx="0" cy="0"/>
          <a:chOff x="0" y="0"/>
          <a:chExt cx="0" cy="0"/>
        </a:xfrm>
      </p:grpSpPr>
      <p:sp>
        <p:nvSpPr>
          <p:cNvPr id="2" name="Freeform 2"/>
          <p:cNvSpPr/>
          <p:nvPr/>
        </p:nvSpPr>
        <p:spPr>
          <a:xfrm rot="-3911245" flipH="1">
            <a:off x="12974830" y="-3595671"/>
            <a:ext cx="6448580" cy="8188673"/>
          </a:xfrm>
          <a:custGeom>
            <a:avLst/>
            <a:gdLst/>
            <a:ahLst/>
            <a:cxnLst/>
            <a:rect l="l" t="t" r="r" b="b"/>
            <a:pathLst>
              <a:path w="6448580" h="8188673">
                <a:moveTo>
                  <a:pt x="6448580" y="0"/>
                </a:moveTo>
                <a:lnTo>
                  <a:pt x="0" y="0"/>
                </a:lnTo>
                <a:lnTo>
                  <a:pt x="0" y="8188673"/>
                </a:lnTo>
                <a:lnTo>
                  <a:pt x="6448580" y="8188673"/>
                </a:lnTo>
                <a:lnTo>
                  <a:pt x="644858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TextBox 3"/>
          <p:cNvSpPr txBox="1"/>
          <p:nvPr/>
        </p:nvSpPr>
        <p:spPr>
          <a:xfrm>
            <a:off x="2590800" y="2950845"/>
            <a:ext cx="13106400" cy="1769715"/>
          </a:xfrm>
          <a:prstGeom prst="rect">
            <a:avLst/>
          </a:prstGeom>
        </p:spPr>
        <p:txBody>
          <a:bodyPr lIns="0" tIns="0" rIns="0" bIns="0" rtlCol="0" anchor="t">
            <a:spAutoFit/>
          </a:bodyPr>
          <a:lstStyle/>
          <a:p>
            <a:pPr algn="ctr">
              <a:lnSpc>
                <a:spcPts val="7200"/>
              </a:lnSpc>
            </a:pPr>
            <a:endParaRPr lang="en-US" sz="4000">
              <a:solidFill>
                <a:srgbClr val="4D4C6A"/>
              </a:solidFill>
              <a:latin typeface="Childos Arabic"/>
              <a:ea typeface="Childos Arabic"/>
              <a:cs typeface="Childos Arabic"/>
              <a:sym typeface="Childos Arabic"/>
            </a:endParaRPr>
          </a:p>
          <a:p>
            <a:pPr algn="ctr">
              <a:lnSpc>
                <a:spcPts val="7200"/>
              </a:lnSpc>
            </a:pPr>
            <a:endParaRPr lang="en-US" sz="4000">
              <a:solidFill>
                <a:srgbClr val="4D4C6A"/>
              </a:solidFill>
              <a:latin typeface="Childos Arabic"/>
              <a:ea typeface="Childos Arabic"/>
              <a:cs typeface="Childos Arabic"/>
              <a:sym typeface="Childos Arabic"/>
            </a:endParaRPr>
          </a:p>
        </p:txBody>
      </p:sp>
      <p:sp>
        <p:nvSpPr>
          <p:cNvPr id="4" name="Freeform 4"/>
          <p:cNvSpPr/>
          <p:nvPr/>
        </p:nvSpPr>
        <p:spPr>
          <a:xfrm rot="-1422170">
            <a:off x="-2377117" y="4996975"/>
            <a:ext cx="6448580" cy="8188673"/>
          </a:xfrm>
          <a:custGeom>
            <a:avLst/>
            <a:gdLst/>
            <a:ahLst/>
            <a:cxnLst/>
            <a:rect l="l" t="t" r="r" b="b"/>
            <a:pathLst>
              <a:path w="6448580" h="8188673">
                <a:moveTo>
                  <a:pt x="0" y="0"/>
                </a:moveTo>
                <a:lnTo>
                  <a:pt x="6448580" y="0"/>
                </a:lnTo>
                <a:lnTo>
                  <a:pt x="6448580" y="8188673"/>
                </a:lnTo>
                <a:lnTo>
                  <a:pt x="0" y="818867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Freeform 5"/>
          <p:cNvSpPr/>
          <p:nvPr/>
        </p:nvSpPr>
        <p:spPr>
          <a:xfrm>
            <a:off x="0" y="1028700"/>
            <a:ext cx="900085" cy="900085"/>
          </a:xfrm>
          <a:custGeom>
            <a:avLst/>
            <a:gdLst/>
            <a:ahLst/>
            <a:cxnLst/>
            <a:rect l="l" t="t" r="r" b="b"/>
            <a:pathLst>
              <a:path w="900085" h="900085">
                <a:moveTo>
                  <a:pt x="0" y="0"/>
                </a:moveTo>
                <a:lnTo>
                  <a:pt x="900085" y="0"/>
                </a:lnTo>
                <a:lnTo>
                  <a:pt x="900085" y="900085"/>
                </a:lnTo>
                <a:lnTo>
                  <a:pt x="0" y="90008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Freeform 6"/>
          <p:cNvSpPr/>
          <p:nvPr/>
        </p:nvSpPr>
        <p:spPr>
          <a:xfrm rot="6286151">
            <a:off x="13251402" y="9481362"/>
            <a:ext cx="900085" cy="900085"/>
          </a:xfrm>
          <a:custGeom>
            <a:avLst/>
            <a:gdLst/>
            <a:ahLst/>
            <a:cxnLst/>
            <a:rect l="l" t="t" r="r" b="b"/>
            <a:pathLst>
              <a:path w="900085" h="900085">
                <a:moveTo>
                  <a:pt x="0" y="0"/>
                </a:moveTo>
                <a:lnTo>
                  <a:pt x="900086" y="0"/>
                </a:lnTo>
                <a:lnTo>
                  <a:pt x="900086" y="900086"/>
                </a:lnTo>
                <a:lnTo>
                  <a:pt x="0" y="9000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Freeform 7"/>
          <p:cNvSpPr/>
          <p:nvPr/>
        </p:nvSpPr>
        <p:spPr>
          <a:xfrm>
            <a:off x="17153764" y="9381503"/>
            <a:ext cx="816247" cy="783598"/>
          </a:xfrm>
          <a:custGeom>
            <a:avLst/>
            <a:gdLst/>
            <a:ahLst/>
            <a:cxnLst/>
            <a:rect l="l" t="t" r="r" b="b"/>
            <a:pathLst>
              <a:path w="816247" h="783598">
                <a:moveTo>
                  <a:pt x="0" y="0"/>
                </a:moveTo>
                <a:lnTo>
                  <a:pt x="816247" y="0"/>
                </a:lnTo>
                <a:lnTo>
                  <a:pt x="816247" y="783597"/>
                </a:lnTo>
                <a:lnTo>
                  <a:pt x="0" y="7835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8" name="Freeform 8"/>
          <p:cNvSpPr/>
          <p:nvPr/>
        </p:nvSpPr>
        <p:spPr>
          <a:xfrm>
            <a:off x="83838" y="2240561"/>
            <a:ext cx="816247" cy="783598"/>
          </a:xfrm>
          <a:custGeom>
            <a:avLst/>
            <a:gdLst/>
            <a:ahLst/>
            <a:cxnLst/>
            <a:rect l="l" t="t" r="r" b="b"/>
            <a:pathLst>
              <a:path w="816247" h="783598">
                <a:moveTo>
                  <a:pt x="0" y="0"/>
                </a:moveTo>
                <a:lnTo>
                  <a:pt x="816248" y="0"/>
                </a:lnTo>
                <a:lnTo>
                  <a:pt x="816248" y="783597"/>
                </a:lnTo>
                <a:lnTo>
                  <a:pt x="0" y="7835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9" name="TextBox 8">
            <a:extLst>
              <a:ext uri="{FF2B5EF4-FFF2-40B4-BE49-F238E27FC236}">
                <a16:creationId xmlns:a16="http://schemas.microsoft.com/office/drawing/2014/main" id="{D13B25BE-8B5B-0A18-4BC8-F1593412F8C0}"/>
              </a:ext>
            </a:extLst>
          </p:cNvPr>
          <p:cNvSpPr txBox="1"/>
          <p:nvPr/>
        </p:nvSpPr>
        <p:spPr>
          <a:xfrm>
            <a:off x="847173" y="272186"/>
            <a:ext cx="16673540" cy="12218730"/>
          </a:xfrm>
          <a:prstGeom prst="rect">
            <a:avLst/>
          </a:prstGeom>
          <a:noFill/>
        </p:spPr>
        <p:txBody>
          <a:bodyPr wrap="square" lIns="91440" tIns="45720" rIns="91440" bIns="45720" rtlCol="0" anchor="t">
            <a:spAutoFit/>
          </a:bodyPr>
          <a:lstStyle/>
          <a:p>
            <a:r>
              <a:rPr lang="en-GB" sz="3800" dirty="0">
                <a:solidFill>
                  <a:schemeClr val="tx2">
                    <a:lumMod val="75000"/>
                  </a:schemeClr>
                </a:solidFill>
                <a:latin typeface="Childos Arabic" panose="020B0604020202020204" charset="-78"/>
                <a:cs typeface="Childos Arabic" panose="020B0604020202020204" charset="-78"/>
              </a:rPr>
              <a:t>LISTENING - helps to understand and observe what is going on for them.</a:t>
            </a:r>
          </a:p>
          <a:p>
            <a:pPr marL="571500" indent="-571500">
              <a:buFont typeface="Arial" panose="020B0604020202020204" pitchFamily="34" charset="0"/>
              <a:buChar char="•"/>
            </a:pPr>
            <a:r>
              <a:rPr lang="en-GB" sz="3800" dirty="0">
                <a:solidFill>
                  <a:schemeClr val="tx2">
                    <a:lumMod val="75000"/>
                  </a:schemeClr>
                </a:solidFill>
                <a:latin typeface="Childos Arabic" panose="020B0604020202020204" charset="-78"/>
                <a:cs typeface="Childos Arabic" panose="020B0604020202020204" charset="-78"/>
              </a:rPr>
              <a:t>Listening needs to be a habit and then your child will make a habit of talking.  </a:t>
            </a:r>
          </a:p>
          <a:p>
            <a:pPr marL="571500" indent="-571500">
              <a:buFont typeface="Arial" panose="020B0604020202020204" pitchFamily="34" charset="0"/>
              <a:buChar char="•"/>
            </a:pPr>
            <a:r>
              <a:rPr lang="en-GB" sz="3800" dirty="0">
                <a:solidFill>
                  <a:schemeClr val="tx2">
                    <a:lumMod val="75000"/>
                  </a:schemeClr>
                </a:solidFill>
                <a:latin typeface="Childos Arabic" panose="020B0604020202020204" charset="-78"/>
                <a:cs typeface="Childos Arabic" panose="020B0604020202020204" charset="-78"/>
              </a:rPr>
              <a:t>Model when they listen to you it is important to listen to them.</a:t>
            </a:r>
          </a:p>
          <a:p>
            <a:pPr marL="571500" indent="-571500">
              <a:buFont typeface="Arial" panose="020B0604020202020204" pitchFamily="34" charset="0"/>
              <a:buChar char="•"/>
            </a:pPr>
            <a:r>
              <a:rPr lang="en-GB" sz="3800" dirty="0">
                <a:solidFill>
                  <a:schemeClr val="tx2">
                    <a:lumMod val="75000"/>
                  </a:schemeClr>
                </a:solidFill>
                <a:latin typeface="Childos Arabic" panose="020B0604020202020204" charset="-78"/>
                <a:cs typeface="Childos Arabic" panose="020B0604020202020204" charset="-78"/>
              </a:rPr>
              <a:t>Acknowledge what they are telling you.  </a:t>
            </a:r>
          </a:p>
          <a:p>
            <a:pPr marL="571500" indent="-571500">
              <a:buFont typeface="Arial" panose="020B0604020202020204" pitchFamily="34" charset="0"/>
              <a:buChar char="•"/>
            </a:pPr>
            <a:r>
              <a:rPr lang="en-GB" sz="3800" dirty="0">
                <a:solidFill>
                  <a:schemeClr val="tx2">
                    <a:lumMod val="75000"/>
                  </a:schemeClr>
                </a:solidFill>
                <a:latin typeface="Childos Arabic" panose="020B0604020202020204" charset="-78"/>
                <a:cs typeface="Childos Arabic" panose="020B0604020202020204" charset="-78"/>
              </a:rPr>
              <a:t>Avoid natural reaction to fill in the blanks. Embrace silences even if it feels awkward.</a:t>
            </a:r>
          </a:p>
          <a:p>
            <a:endParaRPr lang="en-GB" sz="3800" dirty="0">
              <a:solidFill>
                <a:schemeClr val="tx2">
                  <a:lumMod val="75000"/>
                </a:schemeClr>
              </a:solidFill>
              <a:latin typeface="Childos Arabic" panose="020B0604020202020204" charset="-78"/>
              <a:cs typeface="Childos Arabic" panose="020B0604020202020204" charset="-78"/>
            </a:endParaRPr>
          </a:p>
          <a:p>
            <a:r>
              <a:rPr lang="en-GB" sz="3800" dirty="0">
                <a:solidFill>
                  <a:schemeClr val="tx2">
                    <a:lumMod val="75000"/>
                  </a:schemeClr>
                </a:solidFill>
                <a:latin typeface="Childos Arabic" panose="020B0604020202020204" charset="-78"/>
                <a:cs typeface="Childos Arabic" panose="020B0604020202020204" charset="-78"/>
              </a:rPr>
              <a:t>SPEAKING - Use positive words.  </a:t>
            </a:r>
          </a:p>
          <a:p>
            <a:pPr marL="571500" indent="-571500">
              <a:buFont typeface="Arial" panose="020B0604020202020204" pitchFamily="34" charset="0"/>
              <a:buChar char="•"/>
            </a:pPr>
            <a:r>
              <a:rPr lang="en-GB" sz="3800" dirty="0">
                <a:solidFill>
                  <a:schemeClr val="tx2">
                    <a:lumMod val="75000"/>
                  </a:schemeClr>
                </a:solidFill>
                <a:latin typeface="Childos Arabic" panose="020B0604020202020204" charset="-78"/>
                <a:cs typeface="Childos Arabic" panose="020B0604020202020204" charset="-78"/>
              </a:rPr>
              <a:t>Tell your child what you want them to do rather than what you don’t want them to do.</a:t>
            </a:r>
          </a:p>
          <a:p>
            <a:endParaRPr lang="en-GB" sz="3800" dirty="0">
              <a:solidFill>
                <a:schemeClr val="tx2">
                  <a:lumMod val="75000"/>
                </a:schemeClr>
              </a:solidFill>
              <a:latin typeface="Childos Arabic" panose="020B0604020202020204" charset="-78"/>
              <a:cs typeface="Childos Arabic" panose="020B0604020202020204" charset="-78"/>
            </a:endParaRPr>
          </a:p>
          <a:p>
            <a:r>
              <a:rPr lang="en-GB" sz="3800" dirty="0">
                <a:solidFill>
                  <a:schemeClr val="tx2">
                    <a:lumMod val="75000"/>
                  </a:schemeClr>
                </a:solidFill>
                <a:latin typeface="Childos Arabic" panose="020B0604020202020204" charset="-78"/>
                <a:cs typeface="Childos Arabic" panose="020B0604020202020204" charset="-78"/>
              </a:rPr>
              <a:t>TONE -  Your voice is a powerful tool. </a:t>
            </a:r>
          </a:p>
          <a:p>
            <a:pPr marL="571500" indent="-571500">
              <a:buFont typeface="Arial" panose="020B0604020202020204" pitchFamily="34" charset="0"/>
              <a:buChar char="•"/>
            </a:pPr>
            <a:r>
              <a:rPr lang="en-GB" sz="3800" dirty="0">
                <a:solidFill>
                  <a:schemeClr val="tx2">
                    <a:lumMod val="75000"/>
                  </a:schemeClr>
                </a:solidFill>
                <a:latin typeface="Childos Arabic" panose="020B0604020202020204" charset="-78"/>
                <a:cs typeface="Childos Arabic" panose="020B0604020202020204" charset="-78"/>
              </a:rPr>
              <a:t>Use a calm quiet voice and a neutral tone. </a:t>
            </a:r>
          </a:p>
          <a:p>
            <a:pPr marL="571500" indent="-571500">
              <a:buFont typeface="Arial" panose="020B0604020202020204" pitchFamily="34" charset="0"/>
              <a:buChar char="•"/>
            </a:pPr>
            <a:r>
              <a:rPr lang="en-GB" sz="3800" dirty="0">
                <a:solidFill>
                  <a:schemeClr val="tx2">
                    <a:lumMod val="75000"/>
                  </a:schemeClr>
                </a:solidFill>
                <a:latin typeface="Childos Arabic" panose="020B0604020202020204" charset="-78"/>
                <a:cs typeface="Childos Arabic" panose="020B0604020202020204" charset="-78"/>
              </a:rPr>
              <a:t>If you speak in a completely different manner to which they expected, they might be surprised.  </a:t>
            </a:r>
          </a:p>
          <a:p>
            <a:pPr marL="571500" indent="-571500">
              <a:buFont typeface="Arial" panose="020B0604020202020204" pitchFamily="34" charset="0"/>
              <a:buChar char="•"/>
            </a:pPr>
            <a:r>
              <a:rPr lang="en-GB" sz="3800" dirty="0">
                <a:solidFill>
                  <a:schemeClr val="tx2">
                    <a:lumMod val="75000"/>
                  </a:schemeClr>
                </a:solidFill>
                <a:latin typeface="Childos Arabic" panose="020B0604020202020204" charset="-78"/>
                <a:cs typeface="Childos Arabic" panose="020B0604020202020204" charset="-78"/>
              </a:rPr>
              <a:t>Your tone can be enough to stop a fraught situation or support your child to do what you want them to do. </a:t>
            </a:r>
          </a:p>
          <a:p>
            <a:pPr>
              <a:defRPr/>
            </a:pPr>
            <a:r>
              <a:rPr lang="en-GB" sz="3600" dirty="0">
                <a:solidFill>
                  <a:srgbClr val="1F497D"/>
                </a:solidFill>
                <a:latin typeface="Amasis MT Pro Medium"/>
              </a:rPr>
              <a:t>   </a:t>
            </a:r>
            <a:endParaRPr lang="en-GB" sz="3600" b="0" i="0" u="none" strike="noStrike" kern="1200" cap="none" spc="0" normalizeH="0" baseline="0" noProof="0" dirty="0">
              <a:ln>
                <a:noFill/>
              </a:ln>
              <a:solidFill>
                <a:srgbClr val="1F497D"/>
              </a:solidFill>
              <a:effectLst/>
              <a:uLnTx/>
              <a:uFillTx/>
              <a:latin typeface="Amasis MT Pro Medium"/>
            </a:endParaRPr>
          </a:p>
          <a:p>
            <a:endParaRPr lang="en-GB" sz="4400" dirty="0">
              <a:solidFill>
                <a:schemeClr val="tx2">
                  <a:lumMod val="75000"/>
                </a:schemeClr>
              </a:solidFill>
              <a:latin typeface="Amasis MT Pro Medium" panose="020F0502020204030204" pitchFamily="18" charset="0"/>
            </a:endParaRPr>
          </a:p>
          <a:p>
            <a:endParaRPr lang="en-GB" sz="4400" dirty="0">
              <a:latin typeface="Amasis MT Pro Medium" panose="020F0502020204030204" pitchFamily="18" charset="0"/>
            </a:endParaRPr>
          </a:p>
          <a:p>
            <a:endParaRPr lang="en-GB"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500"/>
                                        <p:tgtEl>
                                          <p:spTgt spid="9">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500"/>
                                        <p:tgtEl>
                                          <p:spTgt spid="9">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xEl>
                                              <p:pRg st="6" end="6"/>
                                            </p:txEl>
                                          </p:spTgt>
                                        </p:tgtEl>
                                        <p:attrNameLst>
                                          <p:attrName>style.visibility</p:attrName>
                                        </p:attrNameLst>
                                      </p:cBhvr>
                                      <p:to>
                                        <p:strVal val="visible"/>
                                      </p:to>
                                    </p:set>
                                    <p:animEffect transition="in" filter="fade">
                                      <p:cBhvr>
                                        <p:cTn id="24" dur="500"/>
                                        <p:tgtEl>
                                          <p:spTgt spid="9">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animEffect transition="in" filter="fade">
                                      <p:cBhvr>
                                        <p:cTn id="27" dur="500"/>
                                        <p:tgtEl>
                                          <p:spTgt spid="9">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9" end="9"/>
                                            </p:txEl>
                                          </p:spTgt>
                                        </p:tgtEl>
                                        <p:attrNameLst>
                                          <p:attrName>style.visibility</p:attrName>
                                        </p:attrNameLst>
                                      </p:cBhvr>
                                      <p:to>
                                        <p:strVal val="visible"/>
                                      </p:to>
                                    </p:set>
                                    <p:animEffect transition="in" filter="fade">
                                      <p:cBhvr>
                                        <p:cTn id="32" dur="500"/>
                                        <p:tgtEl>
                                          <p:spTgt spid="9">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9">
                                            <p:txEl>
                                              <p:pRg st="10" end="10"/>
                                            </p:txEl>
                                          </p:spTgt>
                                        </p:tgtEl>
                                        <p:attrNameLst>
                                          <p:attrName>style.visibility</p:attrName>
                                        </p:attrNameLst>
                                      </p:cBhvr>
                                      <p:to>
                                        <p:strVal val="visible"/>
                                      </p:to>
                                    </p:set>
                                    <p:animEffect transition="in" filter="fade">
                                      <p:cBhvr>
                                        <p:cTn id="35" dur="500"/>
                                        <p:tgtEl>
                                          <p:spTgt spid="9">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9">
                                            <p:txEl>
                                              <p:pRg st="11" end="11"/>
                                            </p:txEl>
                                          </p:spTgt>
                                        </p:tgtEl>
                                        <p:attrNameLst>
                                          <p:attrName>style.visibility</p:attrName>
                                        </p:attrNameLst>
                                      </p:cBhvr>
                                      <p:to>
                                        <p:strVal val="visible"/>
                                      </p:to>
                                    </p:set>
                                    <p:animEffect transition="in" filter="fade">
                                      <p:cBhvr>
                                        <p:cTn id="38" dur="500"/>
                                        <p:tgtEl>
                                          <p:spTgt spid="9">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9">
                                            <p:txEl>
                                              <p:pRg st="12" end="12"/>
                                            </p:txEl>
                                          </p:spTgt>
                                        </p:tgtEl>
                                        <p:attrNameLst>
                                          <p:attrName>style.visibility</p:attrName>
                                        </p:attrNameLst>
                                      </p:cBhvr>
                                      <p:to>
                                        <p:strVal val="visible"/>
                                      </p:to>
                                    </p:set>
                                    <p:animEffect transition="in" filter="fade">
                                      <p:cBhvr>
                                        <p:cTn id="41" dur="500"/>
                                        <p:tgtEl>
                                          <p:spTgt spid="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F0E6"/>
        </a:solidFill>
        <a:effectLst/>
      </p:bgPr>
    </p:bg>
    <p:spTree>
      <p:nvGrpSpPr>
        <p:cNvPr id="1" name=""/>
        <p:cNvGrpSpPr/>
        <p:nvPr/>
      </p:nvGrpSpPr>
      <p:grpSpPr>
        <a:xfrm>
          <a:off x="0" y="0"/>
          <a:ext cx="0" cy="0"/>
          <a:chOff x="0" y="0"/>
          <a:chExt cx="0" cy="0"/>
        </a:xfrm>
      </p:grpSpPr>
      <p:sp>
        <p:nvSpPr>
          <p:cNvPr id="2" name="Freeform 2"/>
          <p:cNvSpPr/>
          <p:nvPr/>
        </p:nvSpPr>
        <p:spPr>
          <a:xfrm rot="-3911245" flipH="1">
            <a:off x="12974830" y="-3595671"/>
            <a:ext cx="6448580" cy="8188673"/>
          </a:xfrm>
          <a:custGeom>
            <a:avLst/>
            <a:gdLst/>
            <a:ahLst/>
            <a:cxnLst/>
            <a:rect l="l" t="t" r="r" b="b"/>
            <a:pathLst>
              <a:path w="6448580" h="8188673">
                <a:moveTo>
                  <a:pt x="6448580" y="0"/>
                </a:moveTo>
                <a:lnTo>
                  <a:pt x="0" y="0"/>
                </a:lnTo>
                <a:lnTo>
                  <a:pt x="0" y="8188673"/>
                </a:lnTo>
                <a:lnTo>
                  <a:pt x="6448580" y="8188673"/>
                </a:lnTo>
                <a:lnTo>
                  <a:pt x="644858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rot="-1422170">
            <a:off x="-2377117" y="4996975"/>
            <a:ext cx="6448580" cy="8188673"/>
          </a:xfrm>
          <a:custGeom>
            <a:avLst/>
            <a:gdLst/>
            <a:ahLst/>
            <a:cxnLst/>
            <a:rect l="l" t="t" r="r" b="b"/>
            <a:pathLst>
              <a:path w="6448580" h="8188673">
                <a:moveTo>
                  <a:pt x="0" y="0"/>
                </a:moveTo>
                <a:lnTo>
                  <a:pt x="6448580" y="0"/>
                </a:lnTo>
                <a:lnTo>
                  <a:pt x="6448580" y="8188673"/>
                </a:lnTo>
                <a:lnTo>
                  <a:pt x="0" y="818867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Freeform 5"/>
          <p:cNvSpPr/>
          <p:nvPr/>
        </p:nvSpPr>
        <p:spPr>
          <a:xfrm>
            <a:off x="0" y="1028700"/>
            <a:ext cx="900085" cy="900085"/>
          </a:xfrm>
          <a:custGeom>
            <a:avLst/>
            <a:gdLst/>
            <a:ahLst/>
            <a:cxnLst/>
            <a:rect l="l" t="t" r="r" b="b"/>
            <a:pathLst>
              <a:path w="900085" h="900085">
                <a:moveTo>
                  <a:pt x="0" y="0"/>
                </a:moveTo>
                <a:lnTo>
                  <a:pt x="900085" y="0"/>
                </a:lnTo>
                <a:lnTo>
                  <a:pt x="900085" y="900085"/>
                </a:lnTo>
                <a:lnTo>
                  <a:pt x="0" y="90008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Freeform 6"/>
          <p:cNvSpPr/>
          <p:nvPr/>
        </p:nvSpPr>
        <p:spPr>
          <a:xfrm rot="6286151">
            <a:off x="13251402" y="9481362"/>
            <a:ext cx="900085" cy="900085"/>
          </a:xfrm>
          <a:custGeom>
            <a:avLst/>
            <a:gdLst/>
            <a:ahLst/>
            <a:cxnLst/>
            <a:rect l="l" t="t" r="r" b="b"/>
            <a:pathLst>
              <a:path w="900085" h="900085">
                <a:moveTo>
                  <a:pt x="0" y="0"/>
                </a:moveTo>
                <a:lnTo>
                  <a:pt x="900086" y="0"/>
                </a:lnTo>
                <a:lnTo>
                  <a:pt x="900086" y="900086"/>
                </a:lnTo>
                <a:lnTo>
                  <a:pt x="0" y="9000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Freeform 7"/>
          <p:cNvSpPr/>
          <p:nvPr/>
        </p:nvSpPr>
        <p:spPr>
          <a:xfrm>
            <a:off x="14967777" y="8727467"/>
            <a:ext cx="816247" cy="783598"/>
          </a:xfrm>
          <a:custGeom>
            <a:avLst/>
            <a:gdLst/>
            <a:ahLst/>
            <a:cxnLst/>
            <a:rect l="l" t="t" r="r" b="b"/>
            <a:pathLst>
              <a:path w="816247" h="783598">
                <a:moveTo>
                  <a:pt x="0" y="0"/>
                </a:moveTo>
                <a:lnTo>
                  <a:pt x="816247" y="0"/>
                </a:lnTo>
                <a:lnTo>
                  <a:pt x="816247" y="783597"/>
                </a:lnTo>
                <a:lnTo>
                  <a:pt x="0" y="7835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8" name="Freeform 8"/>
          <p:cNvSpPr/>
          <p:nvPr/>
        </p:nvSpPr>
        <p:spPr>
          <a:xfrm>
            <a:off x="439049" y="106866"/>
            <a:ext cx="816247" cy="783598"/>
          </a:xfrm>
          <a:custGeom>
            <a:avLst/>
            <a:gdLst/>
            <a:ahLst/>
            <a:cxnLst/>
            <a:rect l="l" t="t" r="r" b="b"/>
            <a:pathLst>
              <a:path w="816247" h="783598">
                <a:moveTo>
                  <a:pt x="0" y="0"/>
                </a:moveTo>
                <a:lnTo>
                  <a:pt x="816248" y="0"/>
                </a:lnTo>
                <a:lnTo>
                  <a:pt x="816248" y="783597"/>
                </a:lnTo>
                <a:lnTo>
                  <a:pt x="0" y="7835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9" name="TextBox 8">
            <a:extLst>
              <a:ext uri="{FF2B5EF4-FFF2-40B4-BE49-F238E27FC236}">
                <a16:creationId xmlns:a16="http://schemas.microsoft.com/office/drawing/2014/main" id="{D13B25BE-8B5B-0A18-4BC8-F1593412F8C0}"/>
              </a:ext>
            </a:extLst>
          </p:cNvPr>
          <p:cNvSpPr txBox="1"/>
          <p:nvPr/>
        </p:nvSpPr>
        <p:spPr>
          <a:xfrm>
            <a:off x="1255296" y="1114457"/>
            <a:ext cx="16936356" cy="920251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dirty="0">
                <a:solidFill>
                  <a:srgbClr val="002060"/>
                </a:solidFill>
                <a:latin typeface="Childos Arabic" panose="020B0604020202020204" charset="-78"/>
                <a:cs typeface="Childos Arabic" panose="020B0604020202020204" charset="-78"/>
              </a:rPr>
              <a:t>BODY LANGUAGE – </a:t>
            </a:r>
            <a:r>
              <a:rPr kumimoji="0" lang="en-GB" sz="3600" b="0" i="0" u="none" strike="noStrike" kern="1200" cap="none" spc="0" normalizeH="0" baseline="0" noProof="0" dirty="0">
                <a:ln>
                  <a:noFill/>
                </a:ln>
                <a:solidFill>
                  <a:srgbClr val="002060"/>
                </a:solidFill>
                <a:effectLst/>
                <a:uLnTx/>
                <a:uFillTx/>
                <a:latin typeface="Childos Arabic" panose="020B0604020202020204" charset="-78"/>
                <a:cs typeface="Childos Arabic" panose="020B0604020202020204" charset="-78"/>
              </a:rPr>
              <a:t>Non -verbal communication</a:t>
            </a:r>
            <a:endParaRPr lang="en-GB" sz="3600" b="0" i="0" u="none" strike="noStrike" kern="1200" cap="none" spc="0" normalizeH="0" baseline="0" noProof="0" dirty="0">
              <a:ln>
                <a:noFill/>
              </a:ln>
              <a:solidFill>
                <a:srgbClr val="002060"/>
              </a:solidFill>
              <a:effectLst/>
              <a:uLnTx/>
              <a:uFillTx/>
              <a:latin typeface="Childos Arabic" panose="020B0604020202020204" charset="-78"/>
              <a:cs typeface="Childos Arabic" panose="020B0604020202020204" charset="-78"/>
            </a:endParaRPr>
          </a:p>
          <a:p>
            <a:pPr marL="571500" indent="-571500">
              <a:buFont typeface="Arial" panose="020B0604020202020204" pitchFamily="34" charset="0"/>
              <a:buChar char="•"/>
              <a:defRPr/>
            </a:pPr>
            <a:r>
              <a:rPr lang="en-GB" sz="3600" dirty="0">
                <a:solidFill>
                  <a:srgbClr val="002060"/>
                </a:solidFill>
                <a:latin typeface="Childos Arabic" panose="020B0604020202020204" charset="-78"/>
                <a:cs typeface="Childos Arabic" panose="020B0604020202020204" charset="-78"/>
              </a:rPr>
              <a:t>Touch, smiling</a:t>
            </a:r>
            <a:r>
              <a:rPr kumimoji="0" lang="en-GB" sz="3600" b="0" i="0" u="none" strike="noStrike" kern="1200" cap="none" spc="0" normalizeH="0" baseline="0" noProof="0" dirty="0">
                <a:ln>
                  <a:noFill/>
                </a:ln>
                <a:solidFill>
                  <a:srgbClr val="002060"/>
                </a:solidFill>
                <a:effectLst/>
                <a:uLnTx/>
                <a:uFillTx/>
                <a:latin typeface="Childos Arabic" panose="020B0604020202020204" charset="-78"/>
                <a:cs typeface="Childos Arabic" panose="020B0604020202020204" charset="-78"/>
              </a:rPr>
              <a:t>, kissing and cuddling tells them that you love them. </a:t>
            </a:r>
            <a:endParaRPr lang="en-GB" sz="3600" b="0" i="0" u="none" strike="noStrike" kern="1200" cap="none" spc="0" normalizeH="0" baseline="0" noProof="0" dirty="0">
              <a:ln>
                <a:noFill/>
              </a:ln>
              <a:solidFill>
                <a:srgbClr val="002060"/>
              </a:solidFill>
              <a:effectLst/>
              <a:uLnTx/>
              <a:uFillTx/>
              <a:latin typeface="Childos Arabic" panose="020B0604020202020204" charset="-78"/>
              <a:cs typeface="Childos Arabic" panose="020B0604020202020204" charset="-78"/>
            </a:endParaRPr>
          </a:p>
          <a:p>
            <a:pPr marL="571500" indent="-571500">
              <a:buFont typeface="Arial" panose="020B0604020202020204" pitchFamily="34" charset="0"/>
              <a:buChar char="•"/>
              <a:defRPr/>
            </a:pPr>
            <a:r>
              <a:rPr lang="en-GB" sz="3600" dirty="0">
                <a:solidFill>
                  <a:srgbClr val="002060"/>
                </a:solidFill>
                <a:latin typeface="Childos Arabic" panose="020B0604020202020204" charset="-78"/>
                <a:cs typeface="Childos Arabic" panose="020B0604020202020204" charset="-78"/>
              </a:rPr>
              <a:t>Give them your attention. </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srgbClr val="002060"/>
                </a:solidFill>
                <a:effectLst/>
                <a:uLnTx/>
                <a:uFillTx/>
                <a:latin typeface="Childos Arabic" panose="020B0604020202020204" charset="-78"/>
                <a:cs typeface="Childos Arabic" panose="020B0604020202020204" charset="-78"/>
              </a:rPr>
              <a:t>Look pleased</a:t>
            </a:r>
            <a:r>
              <a:rPr lang="en-GB" sz="3600" dirty="0">
                <a:solidFill>
                  <a:srgbClr val="002060"/>
                </a:solidFill>
                <a:latin typeface="Childos Arabic" panose="020B0604020202020204" charset="-78"/>
                <a:cs typeface="Childos Arabic" panose="020B0604020202020204" charset="-78"/>
              </a:rPr>
              <a:t>.</a:t>
            </a:r>
            <a:r>
              <a:rPr kumimoji="0" lang="en-GB" sz="3600" b="0" i="0" u="none" strike="noStrike" kern="1200" cap="none" spc="0" normalizeH="0" baseline="0" noProof="0" dirty="0">
                <a:ln>
                  <a:noFill/>
                </a:ln>
                <a:solidFill>
                  <a:srgbClr val="002060"/>
                </a:solidFill>
                <a:effectLst/>
                <a:uLnTx/>
                <a:uFillTx/>
                <a:latin typeface="Childos Arabic" panose="020B0604020202020204" charset="-78"/>
                <a:cs typeface="Childos Arabic" panose="020B0604020202020204" charset="-78"/>
              </a:rPr>
              <a:t> </a:t>
            </a:r>
            <a:endParaRPr lang="en-GB" sz="3600" b="0" i="0" u="none" strike="noStrike" kern="1200" cap="none" spc="0" normalizeH="0" baseline="0" noProof="0" dirty="0">
              <a:ln>
                <a:noFill/>
              </a:ln>
              <a:solidFill>
                <a:srgbClr val="002060"/>
              </a:solidFill>
              <a:effectLst/>
              <a:uLnTx/>
              <a:uFillTx/>
              <a:latin typeface="Childos Arabic" panose="020B0604020202020204" charset="-78"/>
              <a:cs typeface="Childos Arabic" panose="020B0604020202020204" charset="-78"/>
            </a:endParaRPr>
          </a:p>
          <a:p>
            <a:pPr marL="571500" indent="-571500">
              <a:buFont typeface="Arial" panose="020B0604020202020204" pitchFamily="34" charset="0"/>
              <a:buChar char="•"/>
              <a:defRPr/>
            </a:pPr>
            <a:r>
              <a:rPr lang="en-GB" sz="3600" dirty="0">
                <a:solidFill>
                  <a:srgbClr val="002060"/>
                </a:solidFill>
                <a:latin typeface="Childos Arabic" panose="020B0604020202020204" charset="-78"/>
                <a:cs typeface="Childos Arabic" panose="020B0604020202020204" charset="-78"/>
              </a:rPr>
              <a:t>Seek eye contact.</a:t>
            </a:r>
            <a:r>
              <a:rPr kumimoji="0" lang="en-GB" sz="3600" b="0" i="0" u="none" strike="noStrike" kern="1200" cap="none" spc="0" normalizeH="0" baseline="0" noProof="0" dirty="0">
                <a:ln>
                  <a:noFill/>
                </a:ln>
                <a:solidFill>
                  <a:srgbClr val="002060"/>
                </a:solidFill>
                <a:effectLst/>
                <a:uLnTx/>
                <a:uFillTx/>
                <a:latin typeface="Childos Arabic" panose="020B0604020202020204" charset="-78"/>
                <a:cs typeface="Childos Arabic" panose="020B0604020202020204" charset="-78"/>
              </a:rPr>
              <a:t> </a:t>
            </a:r>
            <a:r>
              <a:rPr lang="en-GB" sz="3600" dirty="0">
                <a:solidFill>
                  <a:srgbClr val="002060"/>
                </a:solidFill>
                <a:latin typeface="Childos Arabic" panose="020B0604020202020204" charset="-78"/>
                <a:cs typeface="Childos Arabic" panose="020B0604020202020204" charset="-78"/>
              </a:rPr>
              <a:t> </a:t>
            </a:r>
          </a:p>
          <a:p>
            <a:pPr marL="285750" indent="-285750">
              <a:buFont typeface="Arial" panose="020B0604020202020204" pitchFamily="34" charset="0"/>
              <a:buChar char="•"/>
              <a:defRPr/>
            </a:pPr>
            <a:endParaRPr lang="en-GB" dirty="0">
              <a:solidFill>
                <a:srgbClr val="002060"/>
              </a:solidFill>
              <a:latin typeface="Childos Arabic" panose="020B0604020202020204" charset="-78"/>
              <a:ea typeface="Calibri"/>
              <a:cs typeface="Childos Arabic" panose="020B0604020202020204" charset="-78"/>
            </a:endParaRPr>
          </a:p>
          <a:p>
            <a:r>
              <a:rPr lang="en-GB" sz="3600" dirty="0">
                <a:solidFill>
                  <a:srgbClr val="002060"/>
                </a:solidFill>
                <a:latin typeface="Childos Arabic" panose="020B0604020202020204" charset="-78"/>
                <a:cs typeface="Childos Arabic" panose="020B0604020202020204" charset="-78"/>
              </a:rPr>
              <a:t>FEELINGS </a:t>
            </a:r>
            <a:r>
              <a:rPr lang="en-GB" sz="3600" i="1" dirty="0">
                <a:solidFill>
                  <a:srgbClr val="002060"/>
                </a:solidFill>
                <a:latin typeface="Childos Arabic" panose="020B0604020202020204" charset="-78"/>
                <a:cs typeface="Childos Arabic" panose="020B0604020202020204" charset="-78"/>
              </a:rPr>
              <a:t> </a:t>
            </a:r>
            <a:endParaRPr lang="en-US" sz="3600" dirty="0">
              <a:solidFill>
                <a:srgbClr val="002060"/>
              </a:solidFill>
              <a:latin typeface="Childos Arabic" panose="020B0604020202020204" charset="-78"/>
              <a:cs typeface="Childos Arabic" panose="020B0604020202020204" charset="-78"/>
            </a:endParaRPr>
          </a:p>
          <a:p>
            <a:pPr marL="571500" indent="-571500">
              <a:buFont typeface="Arial,Sans-Serif" panose="020B0604020202020204" pitchFamily="34" charset="0"/>
              <a:buChar char="•"/>
            </a:pPr>
            <a:r>
              <a:rPr lang="en-GB" sz="3600" dirty="0">
                <a:solidFill>
                  <a:srgbClr val="002060"/>
                </a:solidFill>
                <a:latin typeface="Childos Arabic" panose="020B0604020202020204" charset="-78"/>
                <a:cs typeface="Childos Arabic" panose="020B0604020202020204" charset="-78"/>
              </a:rPr>
              <a:t>Help them to find the words to express how they are feeling. ‘I can see that you are feeling sad……..'</a:t>
            </a:r>
            <a:endParaRPr lang="en-US" sz="3600" dirty="0">
              <a:solidFill>
                <a:srgbClr val="002060"/>
              </a:solidFill>
              <a:latin typeface="Childos Arabic" panose="020B0604020202020204" charset="-78"/>
              <a:cs typeface="Childos Arabic" panose="020B0604020202020204" charset="-78"/>
            </a:endParaRPr>
          </a:p>
          <a:p>
            <a:pPr marL="571500" indent="-571500">
              <a:buFont typeface="Arial,Sans-Serif" panose="020B0604020202020204" pitchFamily="34" charset="0"/>
              <a:buChar char="•"/>
            </a:pPr>
            <a:r>
              <a:rPr lang="en-GB" sz="3600" dirty="0">
                <a:solidFill>
                  <a:srgbClr val="002060"/>
                </a:solidFill>
                <a:latin typeface="Childos Arabic" panose="020B0604020202020204" charset="-78"/>
                <a:cs typeface="Childos Arabic" panose="020B0604020202020204" charset="-78"/>
              </a:rPr>
              <a:t>Model this by talking about how you are feeling and why. ‘It makes me feel sad when …..'</a:t>
            </a:r>
          </a:p>
          <a:p>
            <a:pPr marL="285750" indent="-285750">
              <a:buFont typeface="Arial" panose="020B0604020202020204" pitchFamily="34" charset="0"/>
              <a:buChar char="•"/>
            </a:pPr>
            <a:endParaRPr lang="en-GB" sz="3600" dirty="0">
              <a:solidFill>
                <a:srgbClr val="002060"/>
              </a:solidFill>
              <a:latin typeface="Childos Arabic" panose="020B0604020202020204" charset="-78"/>
              <a:cs typeface="Childos Arabic" panose="020B0604020202020204" charset="-78"/>
            </a:endParaRPr>
          </a:p>
          <a:p>
            <a:r>
              <a:rPr lang="en-GB" sz="3600" dirty="0">
                <a:solidFill>
                  <a:srgbClr val="002060"/>
                </a:solidFill>
                <a:latin typeface="Childos Arabic" panose="020B0604020202020204" charset="-78"/>
                <a:cs typeface="Childos Arabic" panose="020B0604020202020204" charset="-78"/>
              </a:rPr>
              <a:t>RESPONDING WITH EMPATHY - Explaining, give children choices. </a:t>
            </a:r>
            <a:endParaRPr lang="en-US" sz="3600" dirty="0">
              <a:solidFill>
                <a:srgbClr val="002060"/>
              </a:solidFill>
              <a:latin typeface="Childos Arabic" panose="020B0604020202020204" charset="-78"/>
              <a:cs typeface="Childos Arabic" panose="020B0604020202020204" charset="-78"/>
            </a:endParaRPr>
          </a:p>
          <a:p>
            <a:pPr marL="571500" indent="-571500">
              <a:buFont typeface="Arial,Sans-Serif" panose="020B0604020202020204" pitchFamily="34" charset="0"/>
              <a:buChar char="•"/>
            </a:pPr>
            <a:r>
              <a:rPr lang="en-GB" sz="3600" dirty="0">
                <a:solidFill>
                  <a:srgbClr val="002060"/>
                </a:solidFill>
                <a:latin typeface="Childos Arabic" panose="020B0604020202020204" charset="-78"/>
                <a:cs typeface="Childos Arabic" panose="020B0604020202020204" charset="-78"/>
              </a:rPr>
              <a:t>There are times when you need to say NO. Give your child a reason and offer an alternative.</a:t>
            </a:r>
            <a:endParaRPr lang="en-GB" dirty="0">
              <a:solidFill>
                <a:srgbClr val="002060"/>
              </a:solidFill>
              <a:latin typeface="Childos Arabic" panose="020B0604020202020204" charset="-78"/>
              <a:cs typeface="Childos Arabic" panose="020B0604020202020204" charset="-78"/>
            </a:endParaRPr>
          </a:p>
          <a:p>
            <a:endParaRPr lang="en-GB" sz="4400" dirty="0">
              <a:solidFill>
                <a:schemeClr val="tx2">
                  <a:lumMod val="75000"/>
                </a:schemeClr>
              </a:solidFill>
              <a:latin typeface="Amasis MT Pro Medium" panose="020F0502020204030204" pitchFamily="18" charset="0"/>
            </a:endParaRPr>
          </a:p>
          <a:p>
            <a:endParaRPr lang="en-GB" sz="4400" dirty="0">
              <a:latin typeface="Amasis MT Pro Medium" panose="020F0502020204030204" pitchFamily="18" charset="0"/>
            </a:endParaRPr>
          </a:p>
          <a:p>
            <a:endParaRPr lang="en-GB" dirty="0"/>
          </a:p>
        </p:txBody>
      </p:sp>
    </p:spTree>
    <p:extLst>
      <p:ext uri="{BB962C8B-B14F-4D97-AF65-F5344CB8AC3E}">
        <p14:creationId xmlns:p14="http://schemas.microsoft.com/office/powerpoint/2010/main" val="11274409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500"/>
                                        <p:tgtEl>
                                          <p:spTgt spid="9">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500"/>
                                        <p:tgtEl>
                                          <p:spTgt spid="9">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xEl>
                                              <p:pRg st="6" end="6"/>
                                            </p:txEl>
                                          </p:spTgt>
                                        </p:tgtEl>
                                        <p:attrNameLst>
                                          <p:attrName>style.visibility</p:attrName>
                                        </p:attrNameLst>
                                      </p:cBhvr>
                                      <p:to>
                                        <p:strVal val="visible"/>
                                      </p:to>
                                    </p:set>
                                    <p:animEffect transition="in" filter="fade">
                                      <p:cBhvr>
                                        <p:cTn id="24" dur="500"/>
                                        <p:tgtEl>
                                          <p:spTgt spid="9">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animEffect transition="in" filter="fade">
                                      <p:cBhvr>
                                        <p:cTn id="27" dur="500"/>
                                        <p:tgtEl>
                                          <p:spTgt spid="9">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9">
                                            <p:txEl>
                                              <p:pRg st="8" end="8"/>
                                            </p:txEl>
                                          </p:spTgt>
                                        </p:tgtEl>
                                        <p:attrNameLst>
                                          <p:attrName>style.visibility</p:attrName>
                                        </p:attrNameLst>
                                      </p:cBhvr>
                                      <p:to>
                                        <p:strVal val="visible"/>
                                      </p:to>
                                    </p:set>
                                    <p:animEffect transition="in" filter="fade">
                                      <p:cBhvr>
                                        <p:cTn id="30" dur="500"/>
                                        <p:tgtEl>
                                          <p:spTgt spid="9">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xEl>
                                              <p:pRg st="10" end="10"/>
                                            </p:txEl>
                                          </p:spTgt>
                                        </p:tgtEl>
                                        <p:attrNameLst>
                                          <p:attrName>style.visibility</p:attrName>
                                        </p:attrNameLst>
                                      </p:cBhvr>
                                      <p:to>
                                        <p:strVal val="visible"/>
                                      </p:to>
                                    </p:set>
                                    <p:animEffect transition="in" filter="fade">
                                      <p:cBhvr>
                                        <p:cTn id="35" dur="500"/>
                                        <p:tgtEl>
                                          <p:spTgt spid="9">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9">
                                            <p:txEl>
                                              <p:pRg st="11" end="11"/>
                                            </p:txEl>
                                          </p:spTgt>
                                        </p:tgtEl>
                                        <p:attrNameLst>
                                          <p:attrName>style.visibility</p:attrName>
                                        </p:attrNameLst>
                                      </p:cBhvr>
                                      <p:to>
                                        <p:strVal val="visible"/>
                                      </p:to>
                                    </p:set>
                                    <p:animEffect transition="in" filter="fade">
                                      <p:cBhvr>
                                        <p:cTn id="38" dur="500"/>
                                        <p:tgtEl>
                                          <p:spTgt spid="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F0E6"/>
        </a:solidFill>
        <a:effectLst/>
      </p:bgPr>
    </p:bg>
    <p:spTree>
      <p:nvGrpSpPr>
        <p:cNvPr id="1" name=""/>
        <p:cNvGrpSpPr/>
        <p:nvPr/>
      </p:nvGrpSpPr>
      <p:grpSpPr>
        <a:xfrm>
          <a:off x="0" y="0"/>
          <a:ext cx="0" cy="0"/>
          <a:chOff x="0" y="0"/>
          <a:chExt cx="0" cy="0"/>
        </a:xfrm>
      </p:grpSpPr>
      <p:sp>
        <p:nvSpPr>
          <p:cNvPr id="2" name="Freeform 2"/>
          <p:cNvSpPr/>
          <p:nvPr/>
        </p:nvSpPr>
        <p:spPr>
          <a:xfrm rot="-3911245" flipH="1">
            <a:off x="12974830" y="-3595671"/>
            <a:ext cx="6448580" cy="8188673"/>
          </a:xfrm>
          <a:custGeom>
            <a:avLst/>
            <a:gdLst/>
            <a:ahLst/>
            <a:cxnLst/>
            <a:rect l="l" t="t" r="r" b="b"/>
            <a:pathLst>
              <a:path w="6448580" h="8188673">
                <a:moveTo>
                  <a:pt x="6448580" y="0"/>
                </a:moveTo>
                <a:lnTo>
                  <a:pt x="0" y="0"/>
                </a:lnTo>
                <a:lnTo>
                  <a:pt x="0" y="8188673"/>
                </a:lnTo>
                <a:lnTo>
                  <a:pt x="6448580" y="8188673"/>
                </a:lnTo>
                <a:lnTo>
                  <a:pt x="644858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TextBox 3"/>
          <p:cNvSpPr txBox="1"/>
          <p:nvPr/>
        </p:nvSpPr>
        <p:spPr>
          <a:xfrm>
            <a:off x="2590800" y="2950845"/>
            <a:ext cx="13106400" cy="1769715"/>
          </a:xfrm>
          <a:prstGeom prst="rect">
            <a:avLst/>
          </a:prstGeom>
        </p:spPr>
        <p:txBody>
          <a:bodyPr lIns="0" tIns="0" rIns="0" bIns="0" rtlCol="0" anchor="t">
            <a:spAutoFit/>
          </a:bodyPr>
          <a:lstStyle/>
          <a:p>
            <a:pPr algn="ctr">
              <a:lnSpc>
                <a:spcPts val="7200"/>
              </a:lnSpc>
            </a:pPr>
            <a:endParaRPr lang="en-US" sz="4000">
              <a:solidFill>
                <a:srgbClr val="4D4C6A"/>
              </a:solidFill>
              <a:latin typeface="Childos Arabic"/>
              <a:ea typeface="Childos Arabic"/>
              <a:cs typeface="Childos Arabic"/>
              <a:sym typeface="Childos Arabic"/>
            </a:endParaRPr>
          </a:p>
          <a:p>
            <a:pPr algn="ctr">
              <a:lnSpc>
                <a:spcPts val="7200"/>
              </a:lnSpc>
            </a:pPr>
            <a:endParaRPr lang="en-US" sz="4000">
              <a:solidFill>
                <a:srgbClr val="4D4C6A"/>
              </a:solidFill>
              <a:latin typeface="Childos Arabic"/>
              <a:ea typeface="Childos Arabic"/>
              <a:cs typeface="Childos Arabic"/>
              <a:sym typeface="Childos Arabic"/>
            </a:endParaRPr>
          </a:p>
        </p:txBody>
      </p:sp>
      <p:sp>
        <p:nvSpPr>
          <p:cNvPr id="4" name="Freeform 4"/>
          <p:cNvSpPr/>
          <p:nvPr/>
        </p:nvSpPr>
        <p:spPr>
          <a:xfrm rot="-1422170">
            <a:off x="-2377117" y="4996975"/>
            <a:ext cx="6448580" cy="8188673"/>
          </a:xfrm>
          <a:custGeom>
            <a:avLst/>
            <a:gdLst/>
            <a:ahLst/>
            <a:cxnLst/>
            <a:rect l="l" t="t" r="r" b="b"/>
            <a:pathLst>
              <a:path w="6448580" h="8188673">
                <a:moveTo>
                  <a:pt x="0" y="0"/>
                </a:moveTo>
                <a:lnTo>
                  <a:pt x="6448580" y="0"/>
                </a:lnTo>
                <a:lnTo>
                  <a:pt x="6448580" y="8188673"/>
                </a:lnTo>
                <a:lnTo>
                  <a:pt x="0" y="818867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Freeform 5"/>
          <p:cNvSpPr/>
          <p:nvPr/>
        </p:nvSpPr>
        <p:spPr>
          <a:xfrm>
            <a:off x="0" y="1028700"/>
            <a:ext cx="900085" cy="900085"/>
          </a:xfrm>
          <a:custGeom>
            <a:avLst/>
            <a:gdLst/>
            <a:ahLst/>
            <a:cxnLst/>
            <a:rect l="l" t="t" r="r" b="b"/>
            <a:pathLst>
              <a:path w="900085" h="900085">
                <a:moveTo>
                  <a:pt x="0" y="0"/>
                </a:moveTo>
                <a:lnTo>
                  <a:pt x="900085" y="0"/>
                </a:lnTo>
                <a:lnTo>
                  <a:pt x="900085" y="900085"/>
                </a:lnTo>
                <a:lnTo>
                  <a:pt x="0" y="90008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Freeform 6"/>
          <p:cNvSpPr/>
          <p:nvPr/>
        </p:nvSpPr>
        <p:spPr>
          <a:xfrm rot="6286151">
            <a:off x="13251402" y="9481362"/>
            <a:ext cx="900085" cy="900085"/>
          </a:xfrm>
          <a:custGeom>
            <a:avLst/>
            <a:gdLst/>
            <a:ahLst/>
            <a:cxnLst/>
            <a:rect l="l" t="t" r="r" b="b"/>
            <a:pathLst>
              <a:path w="900085" h="900085">
                <a:moveTo>
                  <a:pt x="0" y="0"/>
                </a:moveTo>
                <a:lnTo>
                  <a:pt x="900086" y="0"/>
                </a:lnTo>
                <a:lnTo>
                  <a:pt x="900086" y="900086"/>
                </a:lnTo>
                <a:lnTo>
                  <a:pt x="0" y="9000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Freeform 7"/>
          <p:cNvSpPr/>
          <p:nvPr/>
        </p:nvSpPr>
        <p:spPr>
          <a:xfrm>
            <a:off x="14967777" y="8727467"/>
            <a:ext cx="816247" cy="783598"/>
          </a:xfrm>
          <a:custGeom>
            <a:avLst/>
            <a:gdLst/>
            <a:ahLst/>
            <a:cxnLst/>
            <a:rect l="l" t="t" r="r" b="b"/>
            <a:pathLst>
              <a:path w="816247" h="783598">
                <a:moveTo>
                  <a:pt x="0" y="0"/>
                </a:moveTo>
                <a:lnTo>
                  <a:pt x="816247" y="0"/>
                </a:lnTo>
                <a:lnTo>
                  <a:pt x="816247" y="783597"/>
                </a:lnTo>
                <a:lnTo>
                  <a:pt x="0" y="7835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8" name="Freeform 8"/>
          <p:cNvSpPr/>
          <p:nvPr/>
        </p:nvSpPr>
        <p:spPr>
          <a:xfrm>
            <a:off x="1348980" y="1145188"/>
            <a:ext cx="816247" cy="783598"/>
          </a:xfrm>
          <a:custGeom>
            <a:avLst/>
            <a:gdLst/>
            <a:ahLst/>
            <a:cxnLst/>
            <a:rect l="l" t="t" r="r" b="b"/>
            <a:pathLst>
              <a:path w="816247" h="783598">
                <a:moveTo>
                  <a:pt x="0" y="0"/>
                </a:moveTo>
                <a:lnTo>
                  <a:pt x="816248" y="0"/>
                </a:lnTo>
                <a:lnTo>
                  <a:pt x="816248" y="783597"/>
                </a:lnTo>
                <a:lnTo>
                  <a:pt x="0" y="7835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9" name="TextBox 8">
            <a:extLst>
              <a:ext uri="{FF2B5EF4-FFF2-40B4-BE49-F238E27FC236}">
                <a16:creationId xmlns:a16="http://schemas.microsoft.com/office/drawing/2014/main" id="{D5D83EA4-36CC-3E51-5CE9-44D2DD2314ED}"/>
              </a:ext>
            </a:extLst>
          </p:cNvPr>
          <p:cNvSpPr txBox="1"/>
          <p:nvPr/>
        </p:nvSpPr>
        <p:spPr>
          <a:xfrm>
            <a:off x="2367229" y="1028700"/>
            <a:ext cx="14994601" cy="7571303"/>
          </a:xfrm>
          <a:prstGeom prst="rect">
            <a:avLst/>
          </a:prstGeom>
          <a:noFill/>
        </p:spPr>
        <p:txBody>
          <a:bodyPr wrap="square" lIns="91440" tIns="45720" rIns="91440" bIns="45720" rtlCol="0" anchor="t">
            <a:spAutoFit/>
          </a:bodyPr>
          <a:lstStyle/>
          <a:p>
            <a:endParaRPr lang="en-GB" dirty="0"/>
          </a:p>
          <a:p>
            <a:endParaRPr lang="en-GB" sz="3600" dirty="0">
              <a:solidFill>
                <a:schemeClr val="tx2">
                  <a:lumMod val="75000"/>
                </a:schemeClr>
              </a:solidFill>
              <a:latin typeface="Amasis MT Pro Medium" panose="02040604050005020304" pitchFamily="18" charset="0"/>
            </a:endParaRPr>
          </a:p>
          <a:p>
            <a:pPr marR="0" lvl="0" algn="l" defTabSz="914400" rtl="0" eaLnBrk="1" fontAlgn="auto" latinLnBrk="0" hangingPunct="1">
              <a:lnSpc>
                <a:spcPct val="100000"/>
              </a:lnSpc>
              <a:spcBef>
                <a:spcPts val="0"/>
              </a:spcBef>
              <a:spcAft>
                <a:spcPts val="0"/>
              </a:spcAft>
              <a:buClrTx/>
              <a:buSzTx/>
              <a:tabLst/>
              <a:defRPr/>
            </a:pPr>
            <a:r>
              <a:rPr lang="en-GB" sz="3600" dirty="0">
                <a:solidFill>
                  <a:schemeClr val="tx2">
                    <a:lumMod val="75000"/>
                  </a:schemeClr>
                </a:solidFill>
                <a:latin typeface="Childos Arabic" panose="020B0604020202020204" charset="-78"/>
                <a:cs typeface="Childos Arabic" panose="020B0604020202020204" charset="-78"/>
              </a:rPr>
              <a:t>PRAISE – </a:t>
            </a:r>
            <a:r>
              <a:rPr lang="en-GB" sz="3600" dirty="0">
                <a:solidFill>
                  <a:srgbClr val="1F497D"/>
                </a:solidFill>
                <a:latin typeface="Childos Arabic" panose="020B0604020202020204" charset="-78"/>
                <a:cs typeface="Childos Arabic" panose="020B0604020202020204" charset="-78"/>
              </a:rPr>
              <a:t>Praise for doing and praise for being.</a:t>
            </a:r>
          </a:p>
          <a:p>
            <a:pPr marL="571500" indent="-571500">
              <a:buFont typeface="Arial" panose="020B0604020202020204" pitchFamily="34" charset="0"/>
              <a:buChar char="•"/>
              <a:defRPr/>
            </a:pPr>
            <a:r>
              <a:rPr lang="en-GB" sz="3600" dirty="0">
                <a:solidFill>
                  <a:srgbClr val="1F497D"/>
                </a:solidFill>
                <a:latin typeface="Childos Arabic" panose="020B0604020202020204" charset="-78"/>
                <a:cs typeface="Childos Arabic" panose="020B0604020202020204" charset="-78"/>
              </a:rPr>
              <a:t>Notice what they are doing well, so that you are encouraging the behaviour you want to see.</a:t>
            </a:r>
          </a:p>
          <a:p>
            <a:pPr marL="571500" indent="-571500">
              <a:buFont typeface="Arial" panose="020B0604020202020204" pitchFamily="34" charset="0"/>
              <a:buChar char="•"/>
              <a:defRPr/>
            </a:pPr>
            <a:r>
              <a:rPr lang="en-GB" sz="3600" dirty="0">
                <a:solidFill>
                  <a:srgbClr val="1F497D"/>
                </a:solidFill>
                <a:latin typeface="Childos Arabic" panose="020B0604020202020204" charset="-78"/>
                <a:cs typeface="Childos Arabic" panose="020B0604020202020204" charset="-78"/>
              </a:rPr>
              <a:t>Try not</a:t>
            </a:r>
            <a:r>
              <a:rPr kumimoji="0" lang="en-GB" sz="3600" b="0" i="0" u="none" strike="noStrike" kern="1200" cap="none" spc="0" normalizeH="0" baseline="0" noProof="0" dirty="0">
                <a:ln>
                  <a:noFill/>
                </a:ln>
                <a:solidFill>
                  <a:srgbClr val="1F497D"/>
                </a:solidFill>
                <a:effectLst/>
                <a:uLnTx/>
                <a:uFillTx/>
                <a:latin typeface="Childos Arabic" panose="020B0604020202020204" charset="-78"/>
                <a:cs typeface="Childos Arabic" panose="020B0604020202020204" charset="-78"/>
              </a:rPr>
              <a:t> </a:t>
            </a:r>
            <a:r>
              <a:rPr lang="en-GB" sz="3600" dirty="0">
                <a:solidFill>
                  <a:srgbClr val="1F497D"/>
                </a:solidFill>
                <a:latin typeface="Childos Arabic" panose="020B0604020202020204" charset="-78"/>
                <a:cs typeface="Childos Arabic" panose="020B0604020202020204" charset="-78"/>
              </a:rPr>
              <a:t>to stress over the little things – pick your battles.   </a:t>
            </a:r>
            <a:endParaRPr lang="en-GB" sz="3600" b="0" i="0" u="none" strike="noStrike" kern="1200" cap="none" spc="0" normalizeH="0" baseline="0" noProof="0" dirty="0">
              <a:ln>
                <a:noFill/>
              </a:ln>
              <a:solidFill>
                <a:srgbClr val="1F497D"/>
              </a:solidFill>
              <a:effectLst/>
              <a:uLnTx/>
              <a:uFillTx/>
              <a:latin typeface="Childos Arabic" panose="020B0604020202020204" charset="-78"/>
              <a:cs typeface="Childos Arabic" panose="020B0604020202020204" charset="-78"/>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3600" dirty="0">
                <a:solidFill>
                  <a:schemeClr val="tx2">
                    <a:lumMod val="75000"/>
                  </a:schemeClr>
                </a:solidFill>
                <a:latin typeface="Childos Arabic" panose="020B0604020202020204" charset="-78"/>
                <a:cs typeface="Childos Arabic" panose="020B0604020202020204" charset="-78"/>
              </a:rPr>
              <a:t>The more we practice the easier it becomes. </a:t>
            </a:r>
          </a:p>
          <a:p>
            <a:pPr marL="571500" indent="-571500">
              <a:buFont typeface="Arial" panose="020B0604020202020204" pitchFamily="34" charset="0"/>
              <a:buChar char="•"/>
              <a:defRPr/>
            </a:pPr>
            <a:r>
              <a:rPr lang="en-GB" sz="3600" dirty="0">
                <a:solidFill>
                  <a:schemeClr val="tx2">
                    <a:lumMod val="75000"/>
                  </a:schemeClr>
                </a:solidFill>
                <a:latin typeface="Childos Arabic" panose="020B0604020202020204" charset="-78"/>
                <a:cs typeface="Childos Arabic" panose="020B0604020202020204" charset="-78"/>
              </a:rPr>
              <a:t>Beware of pitfalls – criticism, offering advice that might not be needed at that moment.  </a:t>
            </a:r>
          </a:p>
          <a:p>
            <a:pPr marL="571500" indent="-571500">
              <a:buFont typeface="Arial" panose="020B0604020202020204" pitchFamily="34" charset="0"/>
              <a:buChar char="•"/>
            </a:pPr>
            <a:endParaRPr lang="en-GB" sz="3600" dirty="0">
              <a:solidFill>
                <a:schemeClr val="tx2">
                  <a:lumMod val="75000"/>
                </a:schemeClr>
              </a:solidFill>
              <a:latin typeface="Childos Arabic" panose="020B0604020202020204" charset="-78"/>
              <a:cs typeface="Childos Arabic" panose="020B0604020202020204" charset="-78"/>
            </a:endParaRPr>
          </a:p>
          <a:p>
            <a:r>
              <a:rPr lang="en-GB" sz="3600" dirty="0">
                <a:solidFill>
                  <a:srgbClr val="1F497D"/>
                </a:solidFill>
                <a:latin typeface="Childos Arabic" panose="020B0604020202020204" charset="-78"/>
                <a:cs typeface="Childos Arabic" panose="020B0604020202020204" charset="-78"/>
              </a:rPr>
              <a:t>CONSISTANCY – Be careful about not giving mixed messages.</a:t>
            </a:r>
            <a:endParaRPr lang="en-US" sz="3600" dirty="0">
              <a:solidFill>
                <a:srgbClr val="000000"/>
              </a:solidFill>
              <a:latin typeface="Childos Arabic" panose="020B0604020202020204" charset="-78"/>
              <a:cs typeface="Childos Arabic" panose="020B0604020202020204" charset="-78"/>
            </a:endParaRPr>
          </a:p>
          <a:p>
            <a:pPr marL="571500" indent="-571500">
              <a:buFont typeface="Arial,Sans-Serif" panose="020B0604020202020204" pitchFamily="34" charset="0"/>
              <a:buChar char="•"/>
            </a:pPr>
            <a:r>
              <a:rPr lang="en-GB" sz="3600" dirty="0">
                <a:solidFill>
                  <a:srgbClr val="1F497D"/>
                </a:solidFill>
                <a:latin typeface="Childos Arabic" panose="020B0604020202020204" charset="-78"/>
                <a:cs typeface="Childos Arabic" panose="020B0604020202020204" charset="-78"/>
              </a:rPr>
              <a:t>If you make promises make sure you keep these.</a:t>
            </a:r>
            <a:endParaRPr lang="en-US" sz="3600" dirty="0">
              <a:solidFill>
                <a:srgbClr val="000000"/>
              </a:solidFill>
              <a:latin typeface="Childos Arabic" panose="020B0604020202020204" charset="-78"/>
              <a:cs typeface="Childos Arabic" panose="020B0604020202020204" charset="-78"/>
            </a:endParaRPr>
          </a:p>
          <a:p>
            <a:pPr marL="571500" indent="-571500">
              <a:buFont typeface="Arial,Sans-Serif" panose="020B0604020202020204" pitchFamily="34" charset="0"/>
              <a:buChar char="•"/>
            </a:pPr>
            <a:r>
              <a:rPr lang="en-GB" sz="3600" dirty="0">
                <a:solidFill>
                  <a:srgbClr val="1F497D"/>
                </a:solidFill>
                <a:latin typeface="Childos Arabic" panose="020B0604020202020204" charset="-78"/>
                <a:cs typeface="Childos Arabic" panose="020B0604020202020204" charset="-78"/>
              </a:rPr>
              <a:t>If there are consequences, they must be carried through. </a:t>
            </a:r>
            <a:endParaRPr lang="en-GB" dirty="0">
              <a:latin typeface="Childos Arabic" panose="020B0604020202020204" charset="-78"/>
              <a:cs typeface="Childos Arabic" panose="020B0604020202020204" charset="-78"/>
            </a:endParaRPr>
          </a:p>
          <a:p>
            <a:endParaRPr lang="en-GB" sz="3600" dirty="0">
              <a:solidFill>
                <a:schemeClr val="tx2">
                  <a:lumMod val="75000"/>
                </a:schemeClr>
              </a:solidFill>
              <a:latin typeface="Amasis MT Pro Medium" panose="02040604050005020304" pitchFamily="18" charset="0"/>
            </a:endParaRPr>
          </a:p>
        </p:txBody>
      </p:sp>
    </p:spTree>
    <p:extLst>
      <p:ext uri="{BB962C8B-B14F-4D97-AF65-F5344CB8AC3E}">
        <p14:creationId xmlns:p14="http://schemas.microsoft.com/office/powerpoint/2010/main" val="11980667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3" end="3"/>
                                            </p:txEl>
                                          </p:spTgt>
                                        </p:tgtEl>
                                        <p:attrNameLst>
                                          <p:attrName>style.visibility</p:attrName>
                                        </p:attrNameLst>
                                      </p:cBhvr>
                                      <p:to>
                                        <p:strVal val="visible"/>
                                      </p:to>
                                    </p:set>
                                    <p:animEffect transition="in" filter="fade">
                                      <p:cBhvr>
                                        <p:cTn id="10" dur="500"/>
                                        <p:tgtEl>
                                          <p:spTgt spid="9">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animEffect transition="in" filter="fade">
                                      <p:cBhvr>
                                        <p:cTn id="13" dur="500"/>
                                        <p:tgtEl>
                                          <p:spTgt spid="9">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5" end="5"/>
                                            </p:txEl>
                                          </p:spTgt>
                                        </p:tgtEl>
                                        <p:attrNameLst>
                                          <p:attrName>style.visibility</p:attrName>
                                        </p:attrNameLst>
                                      </p:cBhvr>
                                      <p:to>
                                        <p:strVal val="visible"/>
                                      </p:to>
                                    </p:set>
                                    <p:animEffect transition="in" filter="fade">
                                      <p:cBhvr>
                                        <p:cTn id="16" dur="500"/>
                                        <p:tgtEl>
                                          <p:spTgt spid="9">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animEffect transition="in" filter="fade">
                                      <p:cBhvr>
                                        <p:cTn id="19" dur="500"/>
                                        <p:tgtEl>
                                          <p:spTgt spid="9">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xEl>
                                              <p:pRg st="8" end="8"/>
                                            </p:txEl>
                                          </p:spTgt>
                                        </p:tgtEl>
                                        <p:attrNameLst>
                                          <p:attrName>style.visibility</p:attrName>
                                        </p:attrNameLst>
                                      </p:cBhvr>
                                      <p:to>
                                        <p:strVal val="visible"/>
                                      </p:to>
                                    </p:set>
                                    <p:animEffect transition="in" filter="fade">
                                      <p:cBhvr>
                                        <p:cTn id="24" dur="500"/>
                                        <p:tgtEl>
                                          <p:spTgt spid="9">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9">
                                            <p:txEl>
                                              <p:pRg st="9" end="9"/>
                                            </p:txEl>
                                          </p:spTgt>
                                        </p:tgtEl>
                                        <p:attrNameLst>
                                          <p:attrName>style.visibility</p:attrName>
                                        </p:attrNameLst>
                                      </p:cBhvr>
                                      <p:to>
                                        <p:strVal val="visible"/>
                                      </p:to>
                                    </p:set>
                                    <p:animEffect transition="in" filter="fade">
                                      <p:cBhvr>
                                        <p:cTn id="27" dur="500"/>
                                        <p:tgtEl>
                                          <p:spTgt spid="9">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9">
                                            <p:txEl>
                                              <p:pRg st="10" end="10"/>
                                            </p:txEl>
                                          </p:spTgt>
                                        </p:tgtEl>
                                        <p:attrNameLst>
                                          <p:attrName>style.visibility</p:attrName>
                                        </p:attrNameLst>
                                      </p:cBhvr>
                                      <p:to>
                                        <p:strVal val="visible"/>
                                      </p:to>
                                    </p:set>
                                    <p:animEffect transition="in" filter="fade">
                                      <p:cBhvr>
                                        <p:cTn id="30" dur="5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F0E6"/>
        </a:solidFill>
        <a:effectLst/>
      </p:bgPr>
    </p:bg>
    <p:spTree>
      <p:nvGrpSpPr>
        <p:cNvPr id="1" name=""/>
        <p:cNvGrpSpPr/>
        <p:nvPr/>
      </p:nvGrpSpPr>
      <p:grpSpPr>
        <a:xfrm>
          <a:off x="0" y="0"/>
          <a:ext cx="0" cy="0"/>
          <a:chOff x="0" y="0"/>
          <a:chExt cx="0" cy="0"/>
        </a:xfrm>
      </p:grpSpPr>
      <p:sp>
        <p:nvSpPr>
          <p:cNvPr id="2" name="Freeform 2"/>
          <p:cNvSpPr/>
          <p:nvPr/>
        </p:nvSpPr>
        <p:spPr>
          <a:xfrm rot="-3911245" flipH="1">
            <a:off x="12974830" y="-3595671"/>
            <a:ext cx="6448580" cy="8188673"/>
          </a:xfrm>
          <a:custGeom>
            <a:avLst/>
            <a:gdLst/>
            <a:ahLst/>
            <a:cxnLst/>
            <a:rect l="l" t="t" r="r" b="b"/>
            <a:pathLst>
              <a:path w="6448580" h="8188673">
                <a:moveTo>
                  <a:pt x="6448580" y="0"/>
                </a:moveTo>
                <a:lnTo>
                  <a:pt x="0" y="0"/>
                </a:lnTo>
                <a:lnTo>
                  <a:pt x="0" y="8188673"/>
                </a:lnTo>
                <a:lnTo>
                  <a:pt x="6448580" y="8188673"/>
                </a:lnTo>
                <a:lnTo>
                  <a:pt x="644858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TextBox 3"/>
          <p:cNvSpPr txBox="1"/>
          <p:nvPr/>
        </p:nvSpPr>
        <p:spPr>
          <a:xfrm>
            <a:off x="2590800" y="2950845"/>
            <a:ext cx="13106400" cy="1769715"/>
          </a:xfrm>
          <a:prstGeom prst="rect">
            <a:avLst/>
          </a:prstGeom>
        </p:spPr>
        <p:txBody>
          <a:bodyPr lIns="0" tIns="0" rIns="0" bIns="0" rtlCol="0" anchor="t">
            <a:spAutoFit/>
          </a:bodyPr>
          <a:lstStyle/>
          <a:p>
            <a:pPr algn="ctr">
              <a:lnSpc>
                <a:spcPts val="7200"/>
              </a:lnSpc>
            </a:pPr>
            <a:endParaRPr lang="en-US" sz="4000">
              <a:solidFill>
                <a:srgbClr val="4D4C6A"/>
              </a:solidFill>
              <a:latin typeface="Childos Arabic"/>
              <a:ea typeface="Childos Arabic"/>
              <a:cs typeface="Childos Arabic"/>
              <a:sym typeface="Childos Arabic"/>
            </a:endParaRPr>
          </a:p>
          <a:p>
            <a:pPr algn="ctr">
              <a:lnSpc>
                <a:spcPts val="7200"/>
              </a:lnSpc>
            </a:pPr>
            <a:endParaRPr lang="en-US" sz="4000">
              <a:solidFill>
                <a:srgbClr val="4D4C6A"/>
              </a:solidFill>
              <a:latin typeface="Childos Arabic"/>
              <a:ea typeface="Childos Arabic"/>
              <a:cs typeface="Childos Arabic"/>
              <a:sym typeface="Childos Arabic"/>
            </a:endParaRPr>
          </a:p>
        </p:txBody>
      </p:sp>
      <p:sp>
        <p:nvSpPr>
          <p:cNvPr id="4" name="Freeform 4"/>
          <p:cNvSpPr/>
          <p:nvPr/>
        </p:nvSpPr>
        <p:spPr>
          <a:xfrm rot="-1422170">
            <a:off x="-2377117" y="4996975"/>
            <a:ext cx="6448580" cy="8188673"/>
          </a:xfrm>
          <a:custGeom>
            <a:avLst/>
            <a:gdLst/>
            <a:ahLst/>
            <a:cxnLst/>
            <a:rect l="l" t="t" r="r" b="b"/>
            <a:pathLst>
              <a:path w="6448580" h="8188673">
                <a:moveTo>
                  <a:pt x="0" y="0"/>
                </a:moveTo>
                <a:lnTo>
                  <a:pt x="6448580" y="0"/>
                </a:lnTo>
                <a:lnTo>
                  <a:pt x="6448580" y="8188673"/>
                </a:lnTo>
                <a:lnTo>
                  <a:pt x="0" y="818867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Freeform 5"/>
          <p:cNvSpPr/>
          <p:nvPr/>
        </p:nvSpPr>
        <p:spPr>
          <a:xfrm>
            <a:off x="0" y="1028700"/>
            <a:ext cx="900085" cy="900085"/>
          </a:xfrm>
          <a:custGeom>
            <a:avLst/>
            <a:gdLst/>
            <a:ahLst/>
            <a:cxnLst/>
            <a:rect l="l" t="t" r="r" b="b"/>
            <a:pathLst>
              <a:path w="900085" h="900085">
                <a:moveTo>
                  <a:pt x="0" y="0"/>
                </a:moveTo>
                <a:lnTo>
                  <a:pt x="900085" y="0"/>
                </a:lnTo>
                <a:lnTo>
                  <a:pt x="900085" y="900085"/>
                </a:lnTo>
                <a:lnTo>
                  <a:pt x="0" y="90008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Freeform 6"/>
          <p:cNvSpPr/>
          <p:nvPr/>
        </p:nvSpPr>
        <p:spPr>
          <a:xfrm rot="6286151">
            <a:off x="13251402" y="9481362"/>
            <a:ext cx="900085" cy="900085"/>
          </a:xfrm>
          <a:custGeom>
            <a:avLst/>
            <a:gdLst/>
            <a:ahLst/>
            <a:cxnLst/>
            <a:rect l="l" t="t" r="r" b="b"/>
            <a:pathLst>
              <a:path w="900085" h="900085">
                <a:moveTo>
                  <a:pt x="0" y="0"/>
                </a:moveTo>
                <a:lnTo>
                  <a:pt x="900086" y="0"/>
                </a:lnTo>
                <a:lnTo>
                  <a:pt x="900086" y="900086"/>
                </a:lnTo>
                <a:lnTo>
                  <a:pt x="0" y="9000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Freeform 7"/>
          <p:cNvSpPr/>
          <p:nvPr/>
        </p:nvSpPr>
        <p:spPr>
          <a:xfrm>
            <a:off x="14967777" y="8727467"/>
            <a:ext cx="816247" cy="783598"/>
          </a:xfrm>
          <a:custGeom>
            <a:avLst/>
            <a:gdLst/>
            <a:ahLst/>
            <a:cxnLst/>
            <a:rect l="l" t="t" r="r" b="b"/>
            <a:pathLst>
              <a:path w="816247" h="783598">
                <a:moveTo>
                  <a:pt x="0" y="0"/>
                </a:moveTo>
                <a:lnTo>
                  <a:pt x="816247" y="0"/>
                </a:lnTo>
                <a:lnTo>
                  <a:pt x="816247" y="783597"/>
                </a:lnTo>
                <a:lnTo>
                  <a:pt x="0" y="7835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8" name="Freeform 8"/>
          <p:cNvSpPr/>
          <p:nvPr/>
        </p:nvSpPr>
        <p:spPr>
          <a:xfrm>
            <a:off x="1348980" y="1145188"/>
            <a:ext cx="816247" cy="783598"/>
          </a:xfrm>
          <a:custGeom>
            <a:avLst/>
            <a:gdLst/>
            <a:ahLst/>
            <a:cxnLst/>
            <a:rect l="l" t="t" r="r" b="b"/>
            <a:pathLst>
              <a:path w="816247" h="783598">
                <a:moveTo>
                  <a:pt x="0" y="0"/>
                </a:moveTo>
                <a:lnTo>
                  <a:pt x="816248" y="0"/>
                </a:lnTo>
                <a:lnTo>
                  <a:pt x="816248" y="783597"/>
                </a:lnTo>
                <a:lnTo>
                  <a:pt x="0" y="7835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1" name="TextBox 10">
            <a:extLst>
              <a:ext uri="{FF2B5EF4-FFF2-40B4-BE49-F238E27FC236}">
                <a16:creationId xmlns:a16="http://schemas.microsoft.com/office/drawing/2014/main" id="{1EDA310D-9D12-F578-619D-A45354E9EDF2}"/>
              </a:ext>
            </a:extLst>
          </p:cNvPr>
          <p:cNvSpPr txBox="1"/>
          <p:nvPr/>
        </p:nvSpPr>
        <p:spPr>
          <a:xfrm>
            <a:off x="2389676" y="185738"/>
            <a:ext cx="14669599" cy="9571851"/>
          </a:xfrm>
          <a:prstGeom prst="rect">
            <a:avLst/>
          </a:prstGeom>
          <a:noFill/>
        </p:spPr>
        <p:txBody>
          <a:bodyPr wrap="square" lIns="91440" tIns="45720" rIns="91440" bIns="45720" anchor="t">
            <a:spAutoFit/>
          </a:bodyPr>
          <a:lstStyle/>
          <a:p>
            <a:pPr>
              <a:defRPr/>
            </a:pPr>
            <a:endParaRPr lang="en-GB" sz="3600" b="0" i="0" u="none" strike="noStrike" kern="1200" cap="none" spc="0" normalizeH="0" baseline="0" noProof="0" dirty="0">
              <a:ln>
                <a:noFill/>
              </a:ln>
              <a:solidFill>
                <a:srgbClr val="1F497D"/>
              </a:solidFill>
              <a:effectLst/>
              <a:uLnTx/>
              <a:uFillTx/>
              <a:latin typeface="Childos Arabic" panose="020B0604020202020204" charset="-78"/>
              <a:cs typeface="Childos Arabic" panose="020B0604020202020204" charset="-78"/>
            </a:endParaRPr>
          </a:p>
          <a:p>
            <a:pPr marL="571500" indent="-571500">
              <a:buFont typeface="Arial"/>
              <a:buChar char="•"/>
              <a:defRPr/>
            </a:pPr>
            <a:endParaRPr lang="en-GB" sz="3600" dirty="0">
              <a:solidFill>
                <a:srgbClr val="1F497D"/>
              </a:solidFill>
              <a:latin typeface="Childos Arabic" panose="020B0604020202020204" charset="-78"/>
              <a:cs typeface="Childos Arabic" panose="020B0604020202020204" charset="-7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F497D"/>
                </a:solidFill>
                <a:effectLst/>
                <a:uLnTx/>
                <a:uFillTx/>
                <a:latin typeface="Childos Arabic" panose="020B0604020202020204" charset="-78"/>
                <a:cs typeface="Childos Arabic" panose="020B0604020202020204" charset="-78"/>
              </a:rPr>
              <a:t>BOUNDARIES -  Setting Limits </a:t>
            </a:r>
            <a:endParaRPr lang="en-GB" sz="3600" b="0" i="0" u="none" strike="noStrike" kern="1200" cap="none" spc="0" normalizeH="0" baseline="0" noProof="0" dirty="0">
              <a:ln>
                <a:noFill/>
              </a:ln>
              <a:solidFill>
                <a:srgbClr val="1F497D"/>
              </a:solidFill>
              <a:effectLst/>
              <a:uLnTx/>
              <a:uFillTx/>
              <a:latin typeface="Childos Arabic" panose="020B0604020202020204" charset="-78"/>
              <a:cs typeface="Childos Arabic" panose="020B0604020202020204" charset="-78"/>
            </a:endParaRPr>
          </a:p>
          <a:p>
            <a:pPr marL="571500" indent="-571500">
              <a:buFont typeface="Arial" panose="020B0604020202020204" pitchFamily="34" charset="0"/>
              <a:buChar char="•"/>
              <a:defRPr/>
            </a:pPr>
            <a:r>
              <a:rPr kumimoji="0" lang="en-GB" sz="3600" b="0" i="0" u="none" strike="noStrike" kern="1200" cap="none" spc="0" normalizeH="0" baseline="0" noProof="0" dirty="0">
                <a:ln>
                  <a:noFill/>
                </a:ln>
                <a:solidFill>
                  <a:srgbClr val="1F497D"/>
                </a:solidFill>
                <a:effectLst/>
                <a:uLnTx/>
                <a:uFillTx/>
                <a:latin typeface="Childos Arabic" panose="020B0604020202020204" charset="-78"/>
                <a:cs typeface="Childos Arabic" panose="020B0604020202020204" charset="-78"/>
              </a:rPr>
              <a:t>Boundaries need to be set</a:t>
            </a:r>
            <a:r>
              <a:rPr lang="en-GB" sz="3600" dirty="0">
                <a:solidFill>
                  <a:srgbClr val="1F497D"/>
                </a:solidFill>
                <a:latin typeface="Childos Arabic" panose="020B0604020202020204" charset="-78"/>
                <a:cs typeface="Childos Arabic" panose="020B0604020202020204" charset="-78"/>
              </a:rPr>
              <a:t> to</a:t>
            </a:r>
            <a:r>
              <a:rPr kumimoji="0" lang="en-GB" sz="3600" b="0" i="0" u="none" strike="noStrike" kern="1200" cap="none" spc="0" normalizeH="0" baseline="0" noProof="0" dirty="0">
                <a:ln>
                  <a:noFill/>
                </a:ln>
                <a:solidFill>
                  <a:srgbClr val="1F497D"/>
                </a:solidFill>
                <a:effectLst/>
                <a:uLnTx/>
                <a:uFillTx/>
                <a:latin typeface="Childos Arabic" panose="020B0604020202020204" charset="-78"/>
                <a:cs typeface="Childos Arabic" panose="020B0604020202020204" charset="-78"/>
              </a:rPr>
              <a:t> show love and guidance. </a:t>
            </a:r>
            <a:endParaRPr lang="en-GB" sz="3600" b="0" i="0" u="none" strike="noStrike" kern="1200" cap="none" spc="0" normalizeH="0" baseline="0" noProof="0" dirty="0">
              <a:ln>
                <a:noFill/>
              </a:ln>
              <a:solidFill>
                <a:srgbClr val="1F497D"/>
              </a:solidFill>
              <a:effectLst/>
              <a:uLnTx/>
              <a:uFillTx/>
              <a:latin typeface="Childos Arabic" panose="020B0604020202020204" charset="-78"/>
              <a:cs typeface="Childos Arabic" panose="020B0604020202020204" charset="-78"/>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srgbClr val="1F497D"/>
                </a:solidFill>
                <a:effectLst/>
                <a:uLnTx/>
                <a:uFillTx/>
                <a:latin typeface="Childos Arabic" panose="020B0604020202020204" charset="-78"/>
                <a:cs typeface="Childos Arabic" panose="020B0604020202020204" charset="-78"/>
              </a:rPr>
              <a:t>Establish and maintain clear consistent boundaries</a:t>
            </a:r>
            <a:r>
              <a:rPr lang="en-GB" sz="3600" dirty="0">
                <a:solidFill>
                  <a:srgbClr val="1F497D"/>
                </a:solidFill>
                <a:latin typeface="Childos Arabic" panose="020B0604020202020204" charset="-78"/>
                <a:cs typeface="Childos Arabic" panose="020B0604020202020204" charset="-78"/>
              </a:rPr>
              <a:t>.</a:t>
            </a:r>
            <a:endParaRPr lang="en-GB" sz="3600" b="0" i="0" u="none" strike="noStrike" kern="1200" cap="none" spc="0" normalizeH="0" baseline="0" noProof="0" dirty="0">
              <a:ln>
                <a:noFill/>
              </a:ln>
              <a:solidFill>
                <a:srgbClr val="1F497D"/>
              </a:solidFill>
              <a:effectLst/>
              <a:uLnTx/>
              <a:uFillTx/>
              <a:latin typeface="Childos Arabic" panose="020B0604020202020204" charset="-78"/>
              <a:cs typeface="Childos Arabic" panose="020B0604020202020204" charset="-78"/>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srgbClr val="1F497D"/>
                </a:solidFill>
                <a:effectLst/>
                <a:uLnTx/>
                <a:uFillTx/>
                <a:latin typeface="Childos Arabic" panose="020B0604020202020204" charset="-78"/>
                <a:cs typeface="Childos Arabic" panose="020B0604020202020204" charset="-78"/>
              </a:rPr>
              <a:t>Keep to just a few rules and include the whole family.</a:t>
            </a:r>
            <a:endParaRPr lang="en-GB" sz="3600" b="0" i="0" u="none" strike="noStrike" kern="1200" cap="none" spc="0" normalizeH="0" baseline="0" noProof="0" dirty="0">
              <a:ln>
                <a:noFill/>
              </a:ln>
              <a:solidFill>
                <a:srgbClr val="1F497D"/>
              </a:solidFill>
              <a:effectLst/>
              <a:uLnTx/>
              <a:uFillTx/>
              <a:latin typeface="Childos Arabic" panose="020B0604020202020204" charset="-78"/>
              <a:cs typeface="Childos Arabic" panose="020B0604020202020204" charset="-78"/>
            </a:endParaRPr>
          </a:p>
          <a:p>
            <a:pPr marL="571500" indent="-571500">
              <a:buFont typeface="Arial" panose="020B0604020202020204" pitchFamily="34" charset="0"/>
              <a:buChar char="•"/>
              <a:defRPr/>
            </a:pPr>
            <a:r>
              <a:rPr kumimoji="0" lang="en-GB" sz="3600" b="0" i="0" u="none" strike="noStrike" kern="1200" cap="none" spc="0" normalizeH="0" baseline="0" noProof="0" dirty="0">
                <a:ln>
                  <a:noFill/>
                </a:ln>
                <a:solidFill>
                  <a:srgbClr val="1F497D"/>
                </a:solidFill>
                <a:effectLst/>
                <a:uLnTx/>
                <a:uFillTx/>
                <a:latin typeface="Childos Arabic" panose="020B0604020202020204" charset="-78"/>
                <a:cs typeface="Childos Arabic" panose="020B0604020202020204" charset="-78"/>
              </a:rPr>
              <a:t>Use reasonable</a:t>
            </a:r>
            <a:r>
              <a:rPr lang="en-GB" sz="3600" dirty="0">
                <a:solidFill>
                  <a:srgbClr val="1F497D"/>
                </a:solidFill>
                <a:latin typeface="Childos Arabic" panose="020B0604020202020204" charset="-78"/>
                <a:cs typeface="Childos Arabic" panose="020B0604020202020204" charset="-78"/>
              </a:rPr>
              <a:t> consequences</a:t>
            </a:r>
            <a:r>
              <a:rPr kumimoji="0" lang="en-GB" sz="3600" b="0" i="0" u="none" strike="noStrike" kern="1200" cap="none" spc="0" normalizeH="0" baseline="0" noProof="0" dirty="0">
                <a:ln>
                  <a:noFill/>
                </a:ln>
                <a:solidFill>
                  <a:srgbClr val="1F497D"/>
                </a:solidFill>
                <a:effectLst/>
                <a:uLnTx/>
                <a:uFillTx/>
                <a:latin typeface="Childos Arabic" panose="020B0604020202020204" charset="-78"/>
                <a:cs typeface="Childos Arabic" panose="020B0604020202020204" charset="-78"/>
              </a:rPr>
              <a:t> in response to negative behaviour</a:t>
            </a:r>
            <a:r>
              <a:rPr lang="en-GB" sz="3600" dirty="0">
                <a:solidFill>
                  <a:srgbClr val="1F497D"/>
                </a:solidFill>
                <a:latin typeface="Childos Arabic" panose="020B0604020202020204" charset="-78"/>
                <a:cs typeface="Childos Arabic" panose="020B0604020202020204" charset="-78"/>
              </a:rPr>
              <a:t>.</a:t>
            </a:r>
            <a:r>
              <a:rPr kumimoji="0" lang="en-GB" sz="3600" b="0" i="0" u="none" strike="noStrike" kern="1200" cap="none" spc="0" normalizeH="0" baseline="0" noProof="0" dirty="0">
                <a:ln>
                  <a:noFill/>
                </a:ln>
                <a:solidFill>
                  <a:srgbClr val="1F497D"/>
                </a:solidFill>
                <a:effectLst/>
                <a:uLnTx/>
                <a:uFillTx/>
                <a:latin typeface="Childos Arabic" panose="020B0604020202020204" charset="-78"/>
                <a:cs typeface="Childos Arabic" panose="020B0604020202020204" charset="-78"/>
              </a:rPr>
              <a:t> </a:t>
            </a:r>
            <a:endParaRPr lang="en-GB" sz="3600" b="0" i="0" u="none" strike="noStrike" kern="1200" cap="none" spc="0" normalizeH="0" baseline="0" noProof="0" dirty="0">
              <a:ln>
                <a:noFill/>
              </a:ln>
              <a:solidFill>
                <a:srgbClr val="1F497D"/>
              </a:solidFill>
              <a:effectLst/>
              <a:uLnTx/>
              <a:uFillTx/>
              <a:latin typeface="Childos Arabic" panose="020B0604020202020204" charset="-78"/>
              <a:cs typeface="Childos Arabic" panose="020B0604020202020204" charset="-78"/>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srgbClr val="1F497D"/>
                </a:solidFill>
                <a:effectLst/>
                <a:uLnTx/>
                <a:uFillTx/>
                <a:latin typeface="Childos Arabic" panose="020B0604020202020204" charset="-78"/>
                <a:cs typeface="Childos Arabic" panose="020B0604020202020204" charset="-78"/>
              </a:rPr>
              <a:t>If trying a new routine get this working well before moving on to the next one.  </a:t>
            </a:r>
            <a:endParaRPr lang="en-GB" sz="3600" b="0" i="0" u="none" strike="noStrike" kern="1200" cap="none" spc="0" normalizeH="0" baseline="0" noProof="0" dirty="0">
              <a:ln>
                <a:noFill/>
              </a:ln>
              <a:solidFill>
                <a:srgbClr val="1F497D"/>
              </a:solidFill>
              <a:effectLst/>
              <a:uLnTx/>
              <a:uFillTx/>
              <a:latin typeface="Childos Arabic" panose="020B0604020202020204" charset="-78"/>
              <a:cs typeface="Childos Arabic" panose="020B0604020202020204" charset="-7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srgbClr val="1F497D">
                  <a:lumMod val="75000"/>
                </a:srgbClr>
              </a:solidFill>
              <a:effectLst/>
              <a:uLnTx/>
              <a:uFillTx/>
              <a:latin typeface="Childos Arabic" panose="020B0604020202020204" charset="-78"/>
              <a:cs typeface="Childos Arabic" panose="020B0604020202020204" charset="-7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F497D"/>
                </a:solidFill>
                <a:effectLst/>
                <a:uLnTx/>
                <a:uFillTx/>
                <a:latin typeface="Childos Arabic" panose="020B0604020202020204" charset="-78"/>
                <a:cs typeface="Childos Arabic" panose="020B0604020202020204" charset="-78"/>
              </a:rPr>
              <a:t>REWARDS – do not need material rewards</a:t>
            </a:r>
            <a:r>
              <a:rPr lang="en-GB" sz="3600" dirty="0">
                <a:solidFill>
                  <a:srgbClr val="1F497D"/>
                </a:solidFill>
                <a:latin typeface="Childos Arabic" panose="020B0604020202020204" charset="-78"/>
                <a:cs typeface="Childos Arabic" panose="020B0604020202020204" charset="-78"/>
              </a:rPr>
              <a:t>.</a:t>
            </a:r>
            <a:endParaRPr lang="en-GB" sz="3600" b="0" i="0" u="none" strike="noStrike" kern="1200" cap="none" spc="0" normalizeH="0" baseline="0" noProof="0" dirty="0">
              <a:ln>
                <a:noFill/>
              </a:ln>
              <a:solidFill>
                <a:srgbClr val="1F497D"/>
              </a:solidFill>
              <a:effectLst/>
              <a:uLnTx/>
              <a:uFillTx/>
              <a:latin typeface="Childos Arabic" panose="020B0604020202020204" charset="-78"/>
              <a:cs typeface="Childos Arabic" panose="020B0604020202020204" charset="-78"/>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srgbClr val="1F497D"/>
                </a:solidFill>
                <a:effectLst/>
                <a:uLnTx/>
                <a:uFillTx/>
                <a:latin typeface="Childos Arabic" panose="020B0604020202020204" charset="-78"/>
                <a:cs typeface="Childos Arabic" panose="020B0604020202020204" charset="-78"/>
              </a:rPr>
              <a:t>Love </a:t>
            </a:r>
            <a:r>
              <a:rPr lang="en-GB" sz="3600" dirty="0">
                <a:solidFill>
                  <a:srgbClr val="1F497D"/>
                </a:solidFill>
                <a:latin typeface="Childos Arabic" panose="020B0604020202020204" charset="-78"/>
                <a:cs typeface="Childos Arabic" panose="020B0604020202020204" charset="-78"/>
              </a:rPr>
              <a:t>Languages</a:t>
            </a:r>
            <a:r>
              <a:rPr kumimoji="0" lang="en-GB" sz="3600" b="0" i="0" u="none" strike="noStrike" kern="1200" cap="none" spc="0" normalizeH="0" baseline="0" noProof="0" dirty="0">
                <a:ln>
                  <a:noFill/>
                </a:ln>
                <a:solidFill>
                  <a:srgbClr val="1F497D"/>
                </a:solidFill>
                <a:effectLst/>
                <a:uLnTx/>
                <a:uFillTx/>
                <a:latin typeface="Childos Arabic" panose="020B0604020202020204" charset="-78"/>
                <a:cs typeface="Childos Arabic" panose="020B0604020202020204" charset="-78"/>
              </a:rPr>
              <a:t> and kindness charts.  </a:t>
            </a:r>
            <a:endParaRPr lang="en-GB" sz="3600" b="0" i="0" u="none" strike="noStrike" kern="1200" cap="none" spc="0" normalizeH="0" baseline="0" noProof="0" dirty="0">
              <a:ln>
                <a:noFill/>
              </a:ln>
              <a:solidFill>
                <a:srgbClr val="1F497D"/>
              </a:solidFill>
              <a:effectLst/>
              <a:uLnTx/>
              <a:uFillTx/>
              <a:latin typeface="Childos Arabic" panose="020B0604020202020204" charset="-78"/>
              <a:cs typeface="Childos Arabic" panose="020B0604020202020204" charset="-78"/>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srgbClr val="1F497D"/>
                </a:solidFill>
                <a:effectLst/>
                <a:uLnTx/>
                <a:uFillTx/>
                <a:latin typeface="Childos Arabic" panose="020B0604020202020204" charset="-78"/>
                <a:cs typeface="Childos Arabic" panose="020B0604020202020204" charset="-78"/>
              </a:rPr>
              <a:t>Look for the good things.  </a:t>
            </a:r>
            <a:endParaRPr lang="en-GB" sz="3600" b="0" i="0" u="none" strike="noStrike" kern="1200" cap="none" spc="0" normalizeH="0" baseline="0" noProof="0" dirty="0">
              <a:ln>
                <a:noFill/>
              </a:ln>
              <a:solidFill>
                <a:srgbClr val="1F497D"/>
              </a:solidFill>
              <a:effectLst/>
              <a:uLnTx/>
              <a:uFillTx/>
              <a:latin typeface="Childos Arabic" panose="020B0604020202020204" charset="-78"/>
              <a:cs typeface="Childos Arabic" panose="020B0604020202020204" charset="-78"/>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srgbClr val="1F497D"/>
                </a:solidFill>
                <a:effectLst/>
                <a:uLnTx/>
                <a:uFillTx/>
                <a:latin typeface="Childos Arabic" panose="020B0604020202020204" charset="-78"/>
                <a:cs typeface="Childos Arabic" panose="020B0604020202020204" charset="-78"/>
              </a:rPr>
              <a:t>Encouragement and praise </a:t>
            </a:r>
            <a:r>
              <a:rPr lang="en-GB" sz="3600" dirty="0">
                <a:solidFill>
                  <a:srgbClr val="1F497D"/>
                </a:solidFill>
                <a:latin typeface="Childos Arabic" panose="020B0604020202020204" charset="-78"/>
                <a:cs typeface="Childos Arabic" panose="020B0604020202020204" charset="-78"/>
              </a:rPr>
              <a:t>boosts</a:t>
            </a:r>
            <a:r>
              <a:rPr kumimoji="0" lang="en-GB" sz="3600" b="0" i="0" u="none" strike="noStrike" kern="1200" cap="none" spc="0" normalizeH="0" baseline="0" noProof="0" dirty="0">
                <a:ln>
                  <a:noFill/>
                </a:ln>
                <a:solidFill>
                  <a:srgbClr val="1F497D"/>
                </a:solidFill>
                <a:effectLst/>
                <a:uLnTx/>
                <a:uFillTx/>
                <a:latin typeface="Childos Arabic" panose="020B0604020202020204" charset="-78"/>
                <a:cs typeface="Childos Arabic" panose="020B0604020202020204" charset="-78"/>
              </a:rPr>
              <a:t> self–esteem, awareness and works wonders.  </a:t>
            </a:r>
            <a:endParaRPr lang="en-GB" sz="3600" b="0" i="0" u="none" strike="noStrike" kern="1200" cap="none" spc="0" normalizeH="0" baseline="0" noProof="0" dirty="0">
              <a:ln>
                <a:noFill/>
              </a:ln>
              <a:solidFill>
                <a:srgbClr val="1F497D"/>
              </a:solidFill>
              <a:effectLst/>
              <a:uLnTx/>
              <a:uFillTx/>
              <a:latin typeface="Childos Arabic" panose="020B0604020202020204" charset="-78"/>
              <a:cs typeface="Childos Arabic" panose="020B0604020202020204" charset="-7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rgbClr val="1F497D">
                  <a:lumMod val="75000"/>
                </a:srgbClr>
              </a:solidFill>
              <a:effectLst/>
              <a:uLnTx/>
              <a:uFillTx/>
              <a:latin typeface="Amasis MT Pro Medium" panose="020406040500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F497D"/>
                </a:solidFill>
                <a:effectLst/>
                <a:uLnTx/>
                <a:uFillTx/>
                <a:latin typeface="Amasis MT Pro Medium"/>
              </a:rPr>
              <a:t>                </a:t>
            </a:r>
            <a:endParaRPr lang="en-GB" sz="3600" b="0" i="0" u="none" strike="noStrike" kern="1200" cap="none" spc="0" normalizeH="0" baseline="0" noProof="0" dirty="0">
              <a:ln>
                <a:noFill/>
              </a:ln>
              <a:solidFill>
                <a:srgbClr val="1F497D"/>
              </a:solidFill>
              <a:effectLst/>
              <a:uLnTx/>
              <a:uFillTx/>
              <a:latin typeface="Amasis MT Pro Medium"/>
            </a:endParaRPr>
          </a:p>
        </p:txBody>
      </p:sp>
    </p:spTree>
    <p:extLst>
      <p:ext uri="{BB962C8B-B14F-4D97-AF65-F5344CB8AC3E}">
        <p14:creationId xmlns:p14="http://schemas.microsoft.com/office/powerpoint/2010/main" val="33187119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500"/>
                                        <p:tgtEl>
                                          <p:spTgt spid="11">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3" end="3"/>
                                            </p:txEl>
                                          </p:spTgt>
                                        </p:tgtEl>
                                        <p:attrNameLst>
                                          <p:attrName>style.visibility</p:attrName>
                                        </p:attrNameLst>
                                      </p:cBhvr>
                                      <p:to>
                                        <p:strVal val="visible"/>
                                      </p:to>
                                    </p:set>
                                    <p:animEffect transition="in" filter="fade">
                                      <p:cBhvr>
                                        <p:cTn id="10" dur="500"/>
                                        <p:tgtEl>
                                          <p:spTgt spid="11">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4" end="4"/>
                                            </p:txEl>
                                          </p:spTgt>
                                        </p:tgtEl>
                                        <p:attrNameLst>
                                          <p:attrName>style.visibility</p:attrName>
                                        </p:attrNameLst>
                                      </p:cBhvr>
                                      <p:to>
                                        <p:strVal val="visible"/>
                                      </p:to>
                                    </p:set>
                                    <p:animEffect transition="in" filter="fade">
                                      <p:cBhvr>
                                        <p:cTn id="13" dur="500"/>
                                        <p:tgtEl>
                                          <p:spTgt spid="11">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xEl>
                                              <p:pRg st="5" end="5"/>
                                            </p:txEl>
                                          </p:spTgt>
                                        </p:tgtEl>
                                        <p:attrNameLst>
                                          <p:attrName>style.visibility</p:attrName>
                                        </p:attrNameLst>
                                      </p:cBhvr>
                                      <p:to>
                                        <p:strVal val="visible"/>
                                      </p:to>
                                    </p:set>
                                    <p:animEffect transition="in" filter="fade">
                                      <p:cBhvr>
                                        <p:cTn id="16" dur="500"/>
                                        <p:tgtEl>
                                          <p:spTgt spid="11">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animEffect transition="in" filter="fade">
                                      <p:cBhvr>
                                        <p:cTn id="19" dur="500"/>
                                        <p:tgtEl>
                                          <p:spTgt spid="11">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xEl>
                                              <p:pRg st="7" end="7"/>
                                            </p:txEl>
                                          </p:spTgt>
                                        </p:tgtEl>
                                        <p:attrNameLst>
                                          <p:attrName>style.visibility</p:attrName>
                                        </p:attrNameLst>
                                      </p:cBhvr>
                                      <p:to>
                                        <p:strVal val="visible"/>
                                      </p:to>
                                    </p:set>
                                    <p:animEffect transition="in" filter="fade">
                                      <p:cBhvr>
                                        <p:cTn id="22" dur="500"/>
                                        <p:tgtEl>
                                          <p:spTgt spid="11">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9" end="9"/>
                                            </p:txEl>
                                          </p:spTgt>
                                        </p:tgtEl>
                                        <p:attrNameLst>
                                          <p:attrName>style.visibility</p:attrName>
                                        </p:attrNameLst>
                                      </p:cBhvr>
                                      <p:to>
                                        <p:strVal val="visible"/>
                                      </p:to>
                                    </p:set>
                                    <p:animEffect transition="in" filter="fade">
                                      <p:cBhvr>
                                        <p:cTn id="27" dur="500"/>
                                        <p:tgtEl>
                                          <p:spTgt spid="11">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xEl>
                                              <p:pRg st="10" end="10"/>
                                            </p:txEl>
                                          </p:spTgt>
                                        </p:tgtEl>
                                        <p:attrNameLst>
                                          <p:attrName>style.visibility</p:attrName>
                                        </p:attrNameLst>
                                      </p:cBhvr>
                                      <p:to>
                                        <p:strVal val="visible"/>
                                      </p:to>
                                    </p:set>
                                    <p:animEffect transition="in" filter="fade">
                                      <p:cBhvr>
                                        <p:cTn id="30" dur="500"/>
                                        <p:tgtEl>
                                          <p:spTgt spid="11">
                                            <p:txEl>
                                              <p:pRg st="10" end="1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1">
                                            <p:txEl>
                                              <p:pRg st="11" end="11"/>
                                            </p:txEl>
                                          </p:spTgt>
                                        </p:tgtEl>
                                        <p:attrNameLst>
                                          <p:attrName>style.visibility</p:attrName>
                                        </p:attrNameLst>
                                      </p:cBhvr>
                                      <p:to>
                                        <p:strVal val="visible"/>
                                      </p:to>
                                    </p:set>
                                    <p:animEffect transition="in" filter="fade">
                                      <p:cBhvr>
                                        <p:cTn id="33" dur="500"/>
                                        <p:tgtEl>
                                          <p:spTgt spid="11">
                                            <p:txEl>
                                              <p:pRg st="11" end="1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xEl>
                                              <p:pRg st="12" end="12"/>
                                            </p:txEl>
                                          </p:spTgt>
                                        </p:tgtEl>
                                        <p:attrNameLst>
                                          <p:attrName>style.visibility</p:attrName>
                                        </p:attrNameLst>
                                      </p:cBhvr>
                                      <p:to>
                                        <p:strVal val="visible"/>
                                      </p:to>
                                    </p:set>
                                    <p:animEffect transition="in" filter="fade">
                                      <p:cBhvr>
                                        <p:cTn id="36" dur="500"/>
                                        <p:tgtEl>
                                          <p:spTgt spid="1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F0E6"/>
        </a:solidFill>
        <a:effectLst/>
      </p:bgPr>
    </p:bg>
    <p:spTree>
      <p:nvGrpSpPr>
        <p:cNvPr id="1" name=""/>
        <p:cNvGrpSpPr/>
        <p:nvPr/>
      </p:nvGrpSpPr>
      <p:grpSpPr>
        <a:xfrm>
          <a:off x="0" y="0"/>
          <a:ext cx="0" cy="0"/>
          <a:chOff x="0" y="0"/>
          <a:chExt cx="0" cy="0"/>
        </a:xfrm>
      </p:grpSpPr>
      <p:sp>
        <p:nvSpPr>
          <p:cNvPr id="2" name="Freeform 2"/>
          <p:cNvSpPr/>
          <p:nvPr/>
        </p:nvSpPr>
        <p:spPr>
          <a:xfrm rot="-3911245" flipH="1">
            <a:off x="12974830" y="-3595671"/>
            <a:ext cx="6448580" cy="8188673"/>
          </a:xfrm>
          <a:custGeom>
            <a:avLst/>
            <a:gdLst/>
            <a:ahLst/>
            <a:cxnLst/>
            <a:rect l="l" t="t" r="r" b="b"/>
            <a:pathLst>
              <a:path w="6448580" h="8188673">
                <a:moveTo>
                  <a:pt x="6448580" y="0"/>
                </a:moveTo>
                <a:lnTo>
                  <a:pt x="0" y="0"/>
                </a:lnTo>
                <a:lnTo>
                  <a:pt x="0" y="8188673"/>
                </a:lnTo>
                <a:lnTo>
                  <a:pt x="6448580" y="8188673"/>
                </a:lnTo>
                <a:lnTo>
                  <a:pt x="644858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TextBox 3"/>
          <p:cNvSpPr txBox="1"/>
          <p:nvPr/>
        </p:nvSpPr>
        <p:spPr>
          <a:xfrm>
            <a:off x="2590800" y="2950845"/>
            <a:ext cx="13106400" cy="1769715"/>
          </a:xfrm>
          <a:prstGeom prst="rect">
            <a:avLst/>
          </a:prstGeom>
        </p:spPr>
        <p:txBody>
          <a:bodyPr lIns="0" tIns="0" rIns="0" bIns="0" rtlCol="0" anchor="t">
            <a:spAutoFit/>
          </a:bodyPr>
          <a:lstStyle/>
          <a:p>
            <a:pPr algn="ctr">
              <a:lnSpc>
                <a:spcPts val="7200"/>
              </a:lnSpc>
            </a:pPr>
            <a:endParaRPr lang="en-US" sz="4000">
              <a:solidFill>
                <a:srgbClr val="4D4C6A"/>
              </a:solidFill>
              <a:latin typeface="Childos Arabic"/>
              <a:ea typeface="Childos Arabic"/>
              <a:cs typeface="Childos Arabic"/>
              <a:sym typeface="Childos Arabic"/>
            </a:endParaRPr>
          </a:p>
          <a:p>
            <a:pPr algn="ctr">
              <a:lnSpc>
                <a:spcPts val="7200"/>
              </a:lnSpc>
            </a:pPr>
            <a:endParaRPr lang="en-US" sz="4000">
              <a:solidFill>
                <a:srgbClr val="4D4C6A"/>
              </a:solidFill>
              <a:latin typeface="Childos Arabic"/>
              <a:ea typeface="Childos Arabic"/>
              <a:cs typeface="Childos Arabic"/>
              <a:sym typeface="Childos Arabic"/>
            </a:endParaRPr>
          </a:p>
        </p:txBody>
      </p:sp>
      <p:sp>
        <p:nvSpPr>
          <p:cNvPr id="4" name="Freeform 4"/>
          <p:cNvSpPr/>
          <p:nvPr/>
        </p:nvSpPr>
        <p:spPr>
          <a:xfrm rot="-1422170">
            <a:off x="-2377117" y="4996975"/>
            <a:ext cx="6448580" cy="8188673"/>
          </a:xfrm>
          <a:custGeom>
            <a:avLst/>
            <a:gdLst/>
            <a:ahLst/>
            <a:cxnLst/>
            <a:rect l="l" t="t" r="r" b="b"/>
            <a:pathLst>
              <a:path w="6448580" h="8188673">
                <a:moveTo>
                  <a:pt x="0" y="0"/>
                </a:moveTo>
                <a:lnTo>
                  <a:pt x="6448580" y="0"/>
                </a:lnTo>
                <a:lnTo>
                  <a:pt x="6448580" y="8188673"/>
                </a:lnTo>
                <a:lnTo>
                  <a:pt x="0" y="818867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Freeform 5"/>
          <p:cNvSpPr/>
          <p:nvPr/>
        </p:nvSpPr>
        <p:spPr>
          <a:xfrm>
            <a:off x="0" y="1028700"/>
            <a:ext cx="900085" cy="900085"/>
          </a:xfrm>
          <a:custGeom>
            <a:avLst/>
            <a:gdLst/>
            <a:ahLst/>
            <a:cxnLst/>
            <a:rect l="l" t="t" r="r" b="b"/>
            <a:pathLst>
              <a:path w="900085" h="900085">
                <a:moveTo>
                  <a:pt x="0" y="0"/>
                </a:moveTo>
                <a:lnTo>
                  <a:pt x="900085" y="0"/>
                </a:lnTo>
                <a:lnTo>
                  <a:pt x="900085" y="900085"/>
                </a:lnTo>
                <a:lnTo>
                  <a:pt x="0" y="90008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Freeform 6"/>
          <p:cNvSpPr/>
          <p:nvPr/>
        </p:nvSpPr>
        <p:spPr>
          <a:xfrm rot="6286151">
            <a:off x="13251402" y="9481362"/>
            <a:ext cx="900085" cy="900085"/>
          </a:xfrm>
          <a:custGeom>
            <a:avLst/>
            <a:gdLst/>
            <a:ahLst/>
            <a:cxnLst/>
            <a:rect l="l" t="t" r="r" b="b"/>
            <a:pathLst>
              <a:path w="900085" h="900085">
                <a:moveTo>
                  <a:pt x="0" y="0"/>
                </a:moveTo>
                <a:lnTo>
                  <a:pt x="900086" y="0"/>
                </a:lnTo>
                <a:lnTo>
                  <a:pt x="900086" y="900086"/>
                </a:lnTo>
                <a:lnTo>
                  <a:pt x="0" y="9000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Freeform 7"/>
          <p:cNvSpPr/>
          <p:nvPr/>
        </p:nvSpPr>
        <p:spPr>
          <a:xfrm>
            <a:off x="14967777" y="8727467"/>
            <a:ext cx="816247" cy="783598"/>
          </a:xfrm>
          <a:custGeom>
            <a:avLst/>
            <a:gdLst/>
            <a:ahLst/>
            <a:cxnLst/>
            <a:rect l="l" t="t" r="r" b="b"/>
            <a:pathLst>
              <a:path w="816247" h="783598">
                <a:moveTo>
                  <a:pt x="0" y="0"/>
                </a:moveTo>
                <a:lnTo>
                  <a:pt x="816247" y="0"/>
                </a:lnTo>
                <a:lnTo>
                  <a:pt x="816247" y="783597"/>
                </a:lnTo>
                <a:lnTo>
                  <a:pt x="0" y="7835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8" name="Freeform 8"/>
          <p:cNvSpPr/>
          <p:nvPr/>
        </p:nvSpPr>
        <p:spPr>
          <a:xfrm>
            <a:off x="1348980" y="1145188"/>
            <a:ext cx="816247" cy="783598"/>
          </a:xfrm>
          <a:custGeom>
            <a:avLst/>
            <a:gdLst/>
            <a:ahLst/>
            <a:cxnLst/>
            <a:rect l="l" t="t" r="r" b="b"/>
            <a:pathLst>
              <a:path w="816247" h="783598">
                <a:moveTo>
                  <a:pt x="0" y="0"/>
                </a:moveTo>
                <a:lnTo>
                  <a:pt x="816248" y="0"/>
                </a:lnTo>
                <a:lnTo>
                  <a:pt x="816248" y="783597"/>
                </a:lnTo>
                <a:lnTo>
                  <a:pt x="0" y="7835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1" name="TextBox 10">
            <a:extLst>
              <a:ext uri="{FF2B5EF4-FFF2-40B4-BE49-F238E27FC236}">
                <a16:creationId xmlns:a16="http://schemas.microsoft.com/office/drawing/2014/main" id="{981A6B6C-6DFC-1C4A-0477-A792CC97F652}"/>
              </a:ext>
            </a:extLst>
          </p:cNvPr>
          <p:cNvSpPr txBox="1"/>
          <p:nvPr/>
        </p:nvSpPr>
        <p:spPr>
          <a:xfrm>
            <a:off x="1952000" y="775935"/>
            <a:ext cx="13423900" cy="8494633"/>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sng" strike="noStrike" kern="1200" cap="none" spc="0" normalizeH="0" baseline="0" noProof="0" dirty="0">
                <a:ln>
                  <a:noFill/>
                </a:ln>
                <a:solidFill>
                  <a:srgbClr val="002060"/>
                </a:solidFill>
                <a:effectLst/>
                <a:uLnTx/>
                <a:uFillTx/>
                <a:latin typeface="Childos Arabic" panose="020B0604020202020204" charset="-78"/>
                <a:cs typeface="Childos Arabic" panose="020B0604020202020204" charset="-78"/>
              </a:rPr>
              <a:t>COMMUNICATION THROUGH PLAY  </a:t>
            </a:r>
          </a:p>
          <a:p>
            <a:pPr marL="0" marR="0" lvl="0" indent="0" defTabSz="914400" rtl="0" eaLnBrk="1" fontAlgn="auto" latinLnBrk="0" hangingPunct="1">
              <a:lnSpc>
                <a:spcPct val="100000"/>
              </a:lnSpc>
              <a:spcBef>
                <a:spcPts val="0"/>
              </a:spcBef>
              <a:spcAft>
                <a:spcPts val="0"/>
              </a:spcAft>
              <a:buClrTx/>
              <a:buSzTx/>
              <a:buFontTx/>
              <a:buNone/>
              <a:tabLst/>
              <a:defRPr/>
            </a:pPr>
            <a:endParaRPr lang="en-GB" sz="4000" dirty="0">
              <a:solidFill>
                <a:srgbClr val="1F497D">
                  <a:lumMod val="75000"/>
                </a:srgbClr>
              </a:solidFill>
              <a:latin typeface="Childos Arabic" panose="020B0604020202020204" charset="-78"/>
              <a:cs typeface="Childos Arabic" panose="020B0604020202020204" charset="-78"/>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4200" b="0" i="0" u="none" strike="noStrike" kern="1200" cap="none" spc="0" normalizeH="0" baseline="0" noProof="0" dirty="0">
                <a:ln>
                  <a:noFill/>
                </a:ln>
                <a:solidFill>
                  <a:srgbClr val="1F497D">
                    <a:lumMod val="75000"/>
                  </a:srgbClr>
                </a:solidFill>
                <a:effectLst/>
                <a:uLnTx/>
                <a:uFillTx/>
                <a:latin typeface="Childos Arabic" panose="020B0604020202020204" charset="-78"/>
                <a:cs typeface="Childos Arabic" panose="020B0604020202020204" charset="-78"/>
              </a:rPr>
              <a:t>Play is important, enjoyable and children can learn a lot from it.  </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4200" b="0" i="0" u="none" strike="noStrike" kern="1200" cap="none" spc="0" normalizeH="0" baseline="0" noProof="0" dirty="0">
                <a:ln>
                  <a:noFill/>
                </a:ln>
                <a:solidFill>
                  <a:srgbClr val="1F497D">
                    <a:lumMod val="75000"/>
                  </a:srgbClr>
                </a:solidFill>
                <a:effectLst/>
                <a:uLnTx/>
                <a:uFillTx/>
                <a:latin typeface="Childos Arabic" panose="020B0604020202020204" charset="-78"/>
                <a:cs typeface="Childos Arabic" panose="020B0604020202020204" charset="-78"/>
              </a:rPr>
              <a:t>When they are younger play might be creating works of art, playing with a bowl of water, plastic cups and jugs. </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4200" b="0" i="0" u="none" strike="noStrike" kern="1200" cap="none" spc="0" normalizeH="0" baseline="0" noProof="0" dirty="0">
                <a:ln>
                  <a:noFill/>
                </a:ln>
                <a:solidFill>
                  <a:srgbClr val="1F497D">
                    <a:lumMod val="75000"/>
                  </a:srgbClr>
                </a:solidFill>
                <a:effectLst/>
                <a:uLnTx/>
                <a:uFillTx/>
                <a:latin typeface="Childos Arabic" panose="020B0604020202020204" charset="-78"/>
                <a:cs typeface="Childos Arabic" panose="020B0604020202020204" charset="-78"/>
              </a:rPr>
              <a:t>Let their imagination run wild setting up a tea party or a shop….  </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4200" b="0" i="0" u="none" strike="noStrike" kern="1200" cap="none" spc="0" normalizeH="0" baseline="0" noProof="0" dirty="0">
                <a:ln>
                  <a:noFill/>
                </a:ln>
                <a:solidFill>
                  <a:srgbClr val="1F497D">
                    <a:lumMod val="75000"/>
                  </a:srgbClr>
                </a:solidFill>
                <a:effectLst/>
                <a:uLnTx/>
                <a:uFillTx/>
                <a:latin typeface="Childos Arabic" panose="020B0604020202020204" charset="-78"/>
                <a:cs typeface="Childos Arabic" panose="020B0604020202020204" charset="-78"/>
              </a:rPr>
              <a:t>As they grow introduce games, Dominoes, Cards, Connect 4, Uno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200" b="0" i="0" u="none" strike="noStrike" kern="1200" cap="none" spc="0" normalizeH="0" baseline="0" noProof="0" dirty="0">
                <a:ln>
                  <a:noFill/>
                </a:ln>
                <a:solidFill>
                  <a:srgbClr val="1F497D">
                    <a:lumMod val="75000"/>
                  </a:srgbClr>
                </a:solidFill>
                <a:effectLst/>
                <a:uLnTx/>
                <a:uFillTx/>
                <a:latin typeface="Childos Arabic" panose="020B0604020202020204" charset="-78"/>
                <a:cs typeface="Childos Arabic" panose="020B0604020202020204" charset="-78"/>
              </a:rPr>
              <a:t> </a:t>
            </a:r>
          </a:p>
          <a:p>
            <a:pPr>
              <a:defRPr/>
            </a:pPr>
            <a:r>
              <a:rPr kumimoji="0" lang="en-GB" sz="4200" b="0" i="0" u="none" strike="noStrike" kern="1200" cap="none" spc="0" normalizeH="0" baseline="0" noProof="0" dirty="0">
                <a:ln>
                  <a:noFill/>
                </a:ln>
                <a:solidFill>
                  <a:srgbClr val="1F497D"/>
                </a:solidFill>
                <a:effectLst/>
                <a:uLnTx/>
                <a:uFillTx/>
                <a:latin typeface="Childos Arabic" panose="020B0604020202020204" charset="-78"/>
                <a:cs typeface="Childos Arabic" panose="020B0604020202020204" charset="-78"/>
              </a:rPr>
              <a:t>         </a:t>
            </a:r>
            <a:r>
              <a:rPr kumimoji="0" lang="en-GB" sz="4200" i="0" u="none" strike="noStrike" kern="1200" cap="none" spc="0" normalizeH="0" baseline="0" noProof="0" dirty="0">
                <a:ln>
                  <a:noFill/>
                </a:ln>
                <a:solidFill>
                  <a:srgbClr val="002060"/>
                </a:solidFill>
                <a:effectLst/>
                <a:uLnTx/>
                <a:uFillTx/>
                <a:latin typeface="Childos Arabic" panose="020B0604020202020204" charset="-78"/>
                <a:cs typeface="Childos Arabic" panose="020B0604020202020204" charset="-78"/>
              </a:rPr>
              <a:t>As well as learning how to take turns</a:t>
            </a:r>
            <a:r>
              <a:rPr lang="en-GB" sz="4200" dirty="0">
                <a:solidFill>
                  <a:srgbClr val="002060"/>
                </a:solidFill>
                <a:latin typeface="Childos Arabic" panose="020B0604020202020204" charset="-78"/>
                <a:cs typeface="Childos Arabic" panose="020B0604020202020204" charset="-78"/>
              </a:rPr>
              <a:t> and follow rules</a:t>
            </a:r>
            <a:r>
              <a:rPr kumimoji="0" lang="en-GB" sz="4200" i="0" u="none" strike="noStrike" kern="1200" cap="none" spc="0" normalizeH="0" baseline="0" noProof="0" dirty="0">
                <a:ln>
                  <a:noFill/>
                </a:ln>
                <a:solidFill>
                  <a:srgbClr val="002060"/>
                </a:solidFill>
                <a:effectLst/>
                <a:uLnTx/>
                <a:uFillTx/>
                <a:latin typeface="Childos Arabic" panose="020B0604020202020204" charset="-78"/>
                <a:cs typeface="Childos Arabic" panose="020B0604020202020204" charset="-78"/>
              </a:rPr>
              <a:t>, it  </a:t>
            </a:r>
            <a:endParaRPr lang="en-GB" sz="4200" i="0" u="none" strike="noStrike" kern="1200" cap="none" spc="0" normalizeH="0" baseline="0" noProof="0" dirty="0">
              <a:ln>
                <a:noFill/>
              </a:ln>
              <a:solidFill>
                <a:srgbClr val="002060"/>
              </a:solidFill>
              <a:effectLst/>
              <a:uLnTx/>
              <a:uFillTx/>
              <a:latin typeface="Childos Arabic" panose="020B0604020202020204" charset="-78"/>
              <a:cs typeface="Childos Arabic" panose="020B0604020202020204" charset="-7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200" i="0" u="none" strike="noStrike" kern="1200" cap="none" spc="0" normalizeH="0" baseline="0" noProof="0" dirty="0">
                <a:ln>
                  <a:noFill/>
                </a:ln>
                <a:solidFill>
                  <a:srgbClr val="002060"/>
                </a:solidFill>
                <a:effectLst/>
                <a:uLnTx/>
                <a:uFillTx/>
                <a:latin typeface="Childos Arabic" panose="020B0604020202020204" charset="-78"/>
                <a:cs typeface="Childos Arabic" panose="020B0604020202020204" charset="-78"/>
              </a:rPr>
              <a:t>           creates a fun environment for conversation.  </a:t>
            </a:r>
          </a:p>
        </p:txBody>
      </p:sp>
    </p:spTree>
    <p:extLst>
      <p:ext uri="{BB962C8B-B14F-4D97-AF65-F5344CB8AC3E}">
        <p14:creationId xmlns:p14="http://schemas.microsoft.com/office/powerpoint/2010/main" val="25286185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500"/>
                                        <p:tgtEl>
                                          <p:spTgt spid="11">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3" end="3"/>
                                            </p:txEl>
                                          </p:spTgt>
                                        </p:tgtEl>
                                        <p:attrNameLst>
                                          <p:attrName>style.visibility</p:attrName>
                                        </p:attrNameLst>
                                      </p:cBhvr>
                                      <p:to>
                                        <p:strVal val="visible"/>
                                      </p:to>
                                    </p:set>
                                    <p:animEffect transition="in" filter="fade">
                                      <p:cBhvr>
                                        <p:cTn id="10" dur="500"/>
                                        <p:tgtEl>
                                          <p:spTgt spid="11">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4" end="4"/>
                                            </p:txEl>
                                          </p:spTgt>
                                        </p:tgtEl>
                                        <p:attrNameLst>
                                          <p:attrName>style.visibility</p:attrName>
                                        </p:attrNameLst>
                                      </p:cBhvr>
                                      <p:to>
                                        <p:strVal val="visible"/>
                                      </p:to>
                                    </p:set>
                                    <p:animEffect transition="in" filter="fade">
                                      <p:cBhvr>
                                        <p:cTn id="13" dur="500"/>
                                        <p:tgtEl>
                                          <p:spTgt spid="11">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xEl>
                                              <p:pRg st="5" end="5"/>
                                            </p:txEl>
                                          </p:spTgt>
                                        </p:tgtEl>
                                        <p:attrNameLst>
                                          <p:attrName>style.visibility</p:attrName>
                                        </p:attrNameLst>
                                      </p:cBhvr>
                                      <p:to>
                                        <p:strVal val="visible"/>
                                      </p:to>
                                    </p:set>
                                    <p:animEffect transition="in" filter="fade">
                                      <p:cBhvr>
                                        <p:cTn id="16" dur="500"/>
                                        <p:tgtEl>
                                          <p:spTgt spid="11">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xEl>
                                              <p:pRg st="7" end="7"/>
                                            </p:txEl>
                                          </p:spTgt>
                                        </p:tgtEl>
                                        <p:attrNameLst>
                                          <p:attrName>style.visibility</p:attrName>
                                        </p:attrNameLst>
                                      </p:cBhvr>
                                      <p:to>
                                        <p:strVal val="visible"/>
                                      </p:to>
                                    </p:set>
                                    <p:animEffect transition="in" filter="fade">
                                      <p:cBhvr>
                                        <p:cTn id="21" dur="500"/>
                                        <p:tgtEl>
                                          <p:spTgt spid="11">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xEl>
                                              <p:pRg st="8" end="8"/>
                                            </p:txEl>
                                          </p:spTgt>
                                        </p:tgtEl>
                                        <p:attrNameLst>
                                          <p:attrName>style.visibility</p:attrName>
                                        </p:attrNameLst>
                                      </p:cBhvr>
                                      <p:to>
                                        <p:strVal val="visible"/>
                                      </p:to>
                                    </p:set>
                                    <p:animEffect transition="in" filter="fade">
                                      <p:cBhvr>
                                        <p:cTn id="24"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F0E6"/>
        </a:solidFill>
        <a:effectLst/>
      </p:bgPr>
    </p:bg>
    <p:spTree>
      <p:nvGrpSpPr>
        <p:cNvPr id="1" name=""/>
        <p:cNvGrpSpPr/>
        <p:nvPr/>
      </p:nvGrpSpPr>
      <p:grpSpPr>
        <a:xfrm>
          <a:off x="0" y="0"/>
          <a:ext cx="0" cy="0"/>
          <a:chOff x="0" y="0"/>
          <a:chExt cx="0" cy="0"/>
        </a:xfrm>
      </p:grpSpPr>
      <p:sp>
        <p:nvSpPr>
          <p:cNvPr id="2" name="Freeform 2"/>
          <p:cNvSpPr/>
          <p:nvPr/>
        </p:nvSpPr>
        <p:spPr>
          <a:xfrm rot="-3911245" flipH="1">
            <a:off x="12974830" y="-3595671"/>
            <a:ext cx="6448580" cy="8188673"/>
          </a:xfrm>
          <a:custGeom>
            <a:avLst/>
            <a:gdLst/>
            <a:ahLst/>
            <a:cxnLst/>
            <a:rect l="l" t="t" r="r" b="b"/>
            <a:pathLst>
              <a:path w="6448580" h="8188673">
                <a:moveTo>
                  <a:pt x="6448580" y="0"/>
                </a:moveTo>
                <a:lnTo>
                  <a:pt x="0" y="0"/>
                </a:lnTo>
                <a:lnTo>
                  <a:pt x="0" y="8188673"/>
                </a:lnTo>
                <a:lnTo>
                  <a:pt x="6448580" y="8188673"/>
                </a:lnTo>
                <a:lnTo>
                  <a:pt x="644858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TextBox 3"/>
          <p:cNvSpPr txBox="1"/>
          <p:nvPr/>
        </p:nvSpPr>
        <p:spPr>
          <a:xfrm>
            <a:off x="2590800" y="2950845"/>
            <a:ext cx="13106400" cy="1769715"/>
          </a:xfrm>
          <a:prstGeom prst="rect">
            <a:avLst/>
          </a:prstGeom>
        </p:spPr>
        <p:txBody>
          <a:bodyPr lIns="0" tIns="0" rIns="0" bIns="0" rtlCol="0" anchor="t">
            <a:spAutoFit/>
          </a:bodyPr>
          <a:lstStyle/>
          <a:p>
            <a:pPr algn="ctr">
              <a:lnSpc>
                <a:spcPts val="7200"/>
              </a:lnSpc>
            </a:pPr>
            <a:endParaRPr lang="en-US" sz="4000">
              <a:solidFill>
                <a:srgbClr val="4D4C6A"/>
              </a:solidFill>
              <a:latin typeface="Childos Arabic"/>
              <a:ea typeface="Childos Arabic"/>
              <a:cs typeface="Childos Arabic"/>
              <a:sym typeface="Childos Arabic"/>
            </a:endParaRPr>
          </a:p>
          <a:p>
            <a:pPr algn="ctr">
              <a:lnSpc>
                <a:spcPts val="7200"/>
              </a:lnSpc>
            </a:pPr>
            <a:endParaRPr lang="en-US" sz="4000">
              <a:solidFill>
                <a:srgbClr val="4D4C6A"/>
              </a:solidFill>
              <a:latin typeface="Childos Arabic"/>
              <a:ea typeface="Childos Arabic"/>
              <a:cs typeface="Childos Arabic"/>
              <a:sym typeface="Childos Arabic"/>
            </a:endParaRPr>
          </a:p>
        </p:txBody>
      </p:sp>
      <p:sp>
        <p:nvSpPr>
          <p:cNvPr id="4" name="Freeform 4"/>
          <p:cNvSpPr/>
          <p:nvPr/>
        </p:nvSpPr>
        <p:spPr>
          <a:xfrm rot="-1422170">
            <a:off x="-2377117" y="4996975"/>
            <a:ext cx="6448580" cy="8188673"/>
          </a:xfrm>
          <a:custGeom>
            <a:avLst/>
            <a:gdLst/>
            <a:ahLst/>
            <a:cxnLst/>
            <a:rect l="l" t="t" r="r" b="b"/>
            <a:pathLst>
              <a:path w="6448580" h="8188673">
                <a:moveTo>
                  <a:pt x="0" y="0"/>
                </a:moveTo>
                <a:lnTo>
                  <a:pt x="6448580" y="0"/>
                </a:lnTo>
                <a:lnTo>
                  <a:pt x="6448580" y="8188673"/>
                </a:lnTo>
                <a:lnTo>
                  <a:pt x="0" y="818867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Freeform 5"/>
          <p:cNvSpPr/>
          <p:nvPr/>
        </p:nvSpPr>
        <p:spPr>
          <a:xfrm>
            <a:off x="0" y="1028700"/>
            <a:ext cx="900085" cy="900085"/>
          </a:xfrm>
          <a:custGeom>
            <a:avLst/>
            <a:gdLst/>
            <a:ahLst/>
            <a:cxnLst/>
            <a:rect l="l" t="t" r="r" b="b"/>
            <a:pathLst>
              <a:path w="900085" h="900085">
                <a:moveTo>
                  <a:pt x="0" y="0"/>
                </a:moveTo>
                <a:lnTo>
                  <a:pt x="900085" y="0"/>
                </a:lnTo>
                <a:lnTo>
                  <a:pt x="900085" y="900085"/>
                </a:lnTo>
                <a:lnTo>
                  <a:pt x="0" y="90008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Freeform 6"/>
          <p:cNvSpPr/>
          <p:nvPr/>
        </p:nvSpPr>
        <p:spPr>
          <a:xfrm rot="6286151">
            <a:off x="13251402" y="9481362"/>
            <a:ext cx="900085" cy="900085"/>
          </a:xfrm>
          <a:custGeom>
            <a:avLst/>
            <a:gdLst/>
            <a:ahLst/>
            <a:cxnLst/>
            <a:rect l="l" t="t" r="r" b="b"/>
            <a:pathLst>
              <a:path w="900085" h="900085">
                <a:moveTo>
                  <a:pt x="0" y="0"/>
                </a:moveTo>
                <a:lnTo>
                  <a:pt x="900086" y="0"/>
                </a:lnTo>
                <a:lnTo>
                  <a:pt x="900086" y="900086"/>
                </a:lnTo>
                <a:lnTo>
                  <a:pt x="0" y="9000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Freeform 7"/>
          <p:cNvSpPr/>
          <p:nvPr/>
        </p:nvSpPr>
        <p:spPr>
          <a:xfrm>
            <a:off x="14967777" y="8727467"/>
            <a:ext cx="816247" cy="783598"/>
          </a:xfrm>
          <a:custGeom>
            <a:avLst/>
            <a:gdLst/>
            <a:ahLst/>
            <a:cxnLst/>
            <a:rect l="l" t="t" r="r" b="b"/>
            <a:pathLst>
              <a:path w="816247" h="783598">
                <a:moveTo>
                  <a:pt x="0" y="0"/>
                </a:moveTo>
                <a:lnTo>
                  <a:pt x="816247" y="0"/>
                </a:lnTo>
                <a:lnTo>
                  <a:pt x="816247" y="783597"/>
                </a:lnTo>
                <a:lnTo>
                  <a:pt x="0" y="7835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8" name="Freeform 8"/>
          <p:cNvSpPr/>
          <p:nvPr/>
        </p:nvSpPr>
        <p:spPr>
          <a:xfrm>
            <a:off x="1348980" y="1145188"/>
            <a:ext cx="816247" cy="783598"/>
          </a:xfrm>
          <a:custGeom>
            <a:avLst/>
            <a:gdLst/>
            <a:ahLst/>
            <a:cxnLst/>
            <a:rect l="l" t="t" r="r" b="b"/>
            <a:pathLst>
              <a:path w="816247" h="783598">
                <a:moveTo>
                  <a:pt x="0" y="0"/>
                </a:moveTo>
                <a:lnTo>
                  <a:pt x="816248" y="0"/>
                </a:lnTo>
                <a:lnTo>
                  <a:pt x="816248" y="783597"/>
                </a:lnTo>
                <a:lnTo>
                  <a:pt x="0" y="7835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1" name="TextBox 10">
            <a:extLst>
              <a:ext uri="{FF2B5EF4-FFF2-40B4-BE49-F238E27FC236}">
                <a16:creationId xmlns:a16="http://schemas.microsoft.com/office/drawing/2014/main" id="{9437FEB4-78B9-3D97-D63E-F685DE9FAB1B}"/>
              </a:ext>
            </a:extLst>
          </p:cNvPr>
          <p:cNvSpPr txBox="1"/>
          <p:nvPr/>
        </p:nvSpPr>
        <p:spPr>
          <a:xfrm>
            <a:off x="2501900" y="270963"/>
            <a:ext cx="12522200" cy="3539430"/>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3200">
              <a:solidFill>
                <a:srgbClr val="1F497D">
                  <a:lumMod val="75000"/>
                </a:srgbClr>
              </a:solidFill>
              <a:latin typeface="Amasis MT Pro Medium" panose="020406040500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a:ln>
                <a:noFill/>
              </a:ln>
              <a:solidFill>
                <a:srgbClr val="1F497D">
                  <a:lumMod val="75000"/>
                </a:srgbClr>
              </a:solidFill>
              <a:effectLst/>
              <a:uLnTx/>
              <a:uFillTx/>
              <a:latin typeface="Amasis MT Pro Medium" panose="02040604050005020304" pitchFamily="18"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3200">
              <a:solidFill>
                <a:srgbClr val="1F497D">
                  <a:lumMod val="75000"/>
                </a:srgbClr>
              </a:solidFill>
              <a:latin typeface="Amasis MT Pro Medium" panose="020406040500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a:ln>
                <a:noFill/>
              </a:ln>
              <a:solidFill>
                <a:srgbClr val="1F497D">
                  <a:lumMod val="75000"/>
                </a:srgbClr>
              </a:solidFill>
              <a:effectLst/>
              <a:uLnTx/>
              <a:uFillTx/>
              <a:latin typeface="Amasis MT Pro Medium" panose="02040604050005020304" pitchFamily="18"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3200">
              <a:solidFill>
                <a:srgbClr val="1F497D">
                  <a:lumMod val="75000"/>
                </a:srgbClr>
              </a:solidFill>
              <a:latin typeface="Amasis MT Pro Medium" panose="020406040500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a:ln>
                <a:noFill/>
              </a:ln>
              <a:solidFill>
                <a:srgbClr val="1F497D">
                  <a:lumMod val="75000"/>
                </a:srgbClr>
              </a:solidFill>
              <a:effectLst/>
              <a:uLnTx/>
              <a:uFillTx/>
              <a:latin typeface="Amasis MT Pro Medium" panose="02040604050005020304" pitchFamily="18" charset="0"/>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GB" sz="3200" b="0" i="0" u="none" strike="noStrike" kern="1200" cap="none" spc="0" normalizeH="0" baseline="0" noProof="0">
              <a:ln>
                <a:noFill/>
              </a:ln>
              <a:solidFill>
                <a:srgbClr val="1F497D">
                  <a:lumMod val="75000"/>
                </a:srgbClr>
              </a:solidFill>
              <a:effectLst/>
              <a:uLnTx/>
              <a:uFillTx/>
              <a:latin typeface="Amasis MT Pro Medium" panose="02040604050005020304" pitchFamily="18" charset="0"/>
              <a:ea typeface="+mn-ea"/>
              <a:cs typeface="+mn-cs"/>
            </a:endParaRPr>
          </a:p>
        </p:txBody>
      </p:sp>
      <p:sp>
        <p:nvSpPr>
          <p:cNvPr id="19" name="TextBox 18">
            <a:extLst>
              <a:ext uri="{FF2B5EF4-FFF2-40B4-BE49-F238E27FC236}">
                <a16:creationId xmlns:a16="http://schemas.microsoft.com/office/drawing/2014/main" id="{8C5ED121-B916-B941-31E3-7E2FD289A38D}"/>
              </a:ext>
            </a:extLst>
          </p:cNvPr>
          <p:cNvSpPr txBox="1"/>
          <p:nvPr/>
        </p:nvSpPr>
        <p:spPr>
          <a:xfrm>
            <a:off x="2165227" y="794183"/>
            <a:ext cx="15449005" cy="9387185"/>
          </a:xfrm>
          <a:prstGeom prst="rect">
            <a:avLst/>
          </a:prstGeom>
          <a:noFill/>
        </p:spPr>
        <p:txBody>
          <a:bodyPr wrap="square" lIns="91440" tIns="45720" rIns="91440" bIns="45720" anchor="t">
            <a:spAutoFit/>
          </a:bodyPr>
          <a:lstStyle/>
          <a:p>
            <a:pPr>
              <a:defRPr/>
            </a:pPr>
            <a:r>
              <a:rPr lang="en-GB" sz="4400" b="1" dirty="0">
                <a:solidFill>
                  <a:srgbClr val="1F497D"/>
                </a:solidFill>
                <a:latin typeface="Childos Arabic"/>
                <a:cs typeface="Childos Arabic"/>
              </a:rPr>
              <a:t>CHALLENGES</a:t>
            </a:r>
            <a:r>
              <a:rPr kumimoji="0" lang="en-GB" sz="4400" b="1" i="0" u="none" strike="noStrike" kern="1200" cap="none" spc="0" normalizeH="0" baseline="0" noProof="0" dirty="0">
                <a:ln>
                  <a:noFill/>
                </a:ln>
                <a:solidFill>
                  <a:srgbClr val="1F497D"/>
                </a:solidFill>
                <a:effectLst/>
                <a:uLnTx/>
                <a:uFillTx/>
                <a:latin typeface="Childos Arabic"/>
                <a:cs typeface="Childos Arabic"/>
              </a:rPr>
              <a:t> &amp; </a:t>
            </a:r>
            <a:r>
              <a:rPr lang="en-GB" sz="4400" b="1" dirty="0">
                <a:solidFill>
                  <a:srgbClr val="1F497D"/>
                </a:solidFill>
                <a:latin typeface="Childos Arabic"/>
                <a:cs typeface="Childos Arabic"/>
              </a:rPr>
              <a:t>Overwhelm </a:t>
            </a:r>
            <a:endParaRPr kumimoji="0" lang="en-GB" sz="4400" b="1" i="0" u="none" strike="noStrike" kern="1200" cap="none" spc="0" normalizeH="0" baseline="0" noProof="0" dirty="0">
              <a:ln>
                <a:noFill/>
              </a:ln>
              <a:solidFill>
                <a:srgbClr val="1F497D"/>
              </a:solidFill>
              <a:effectLst/>
              <a:uLnTx/>
              <a:uFillTx/>
              <a:latin typeface="Childos Arabic"/>
              <a:cs typeface="Childos Arabic"/>
            </a:endParaRPr>
          </a:p>
          <a:p>
            <a:pPr marL="571500" indent="-571500">
              <a:buFont typeface="Arial" panose="020B0604020202020204" pitchFamily="34" charset="0"/>
              <a:buChar char="•"/>
              <a:defRPr/>
            </a:pPr>
            <a:r>
              <a:rPr kumimoji="0" lang="en-GB" sz="4000" b="0" i="0" u="none" strike="noStrike" kern="1200" cap="none" spc="0" normalizeH="0" baseline="0" noProof="0" dirty="0">
                <a:ln>
                  <a:noFill/>
                </a:ln>
                <a:solidFill>
                  <a:srgbClr val="1F497D"/>
                </a:solidFill>
                <a:effectLst/>
                <a:uLnTx/>
                <a:uFillTx/>
                <a:latin typeface="Childos Arabic"/>
                <a:cs typeface="Childos Arabic"/>
              </a:rPr>
              <a:t>It can be very difficult to communicate positively during </a:t>
            </a:r>
            <a:r>
              <a:rPr lang="en-GB" sz="4000" dirty="0">
                <a:solidFill>
                  <a:srgbClr val="1F497D"/>
                </a:solidFill>
                <a:latin typeface="Childos Arabic"/>
                <a:cs typeface="Childos Arabic"/>
              </a:rPr>
              <a:t>moments of overwhelm</a:t>
            </a:r>
            <a:r>
              <a:rPr kumimoji="0" lang="en-GB" sz="4000" b="0" i="0" u="none" strike="noStrike" kern="1200" cap="none" spc="0" normalizeH="0" baseline="0" noProof="0" dirty="0">
                <a:ln>
                  <a:noFill/>
                </a:ln>
                <a:solidFill>
                  <a:srgbClr val="1F497D"/>
                </a:solidFill>
                <a:effectLst/>
                <a:uLnTx/>
                <a:uFillTx/>
                <a:latin typeface="Childos Arabic"/>
                <a:cs typeface="Childos Arabic"/>
              </a:rPr>
              <a:t>. </a:t>
            </a:r>
            <a:endParaRPr lang="en-GB" sz="4000" b="0" i="0" u="none" strike="noStrike" kern="1200" cap="none" spc="0" normalizeH="0" baseline="0" noProof="0" dirty="0">
              <a:ln>
                <a:noFill/>
              </a:ln>
              <a:solidFill>
                <a:srgbClr val="1F497D"/>
              </a:solidFill>
              <a:effectLst/>
              <a:uLnTx/>
              <a:uFillTx/>
              <a:latin typeface="Childos Arabic"/>
              <a:cs typeface="Childos Arabic"/>
            </a:endParaRPr>
          </a:p>
          <a:p>
            <a:pPr marL="571500" indent="-571500">
              <a:buFont typeface="Arial" panose="020B0604020202020204" pitchFamily="34" charset="0"/>
              <a:buChar char="•"/>
              <a:defRPr/>
            </a:pPr>
            <a:r>
              <a:rPr kumimoji="0" lang="en-GB" sz="4000" b="0" i="0" u="none" strike="noStrike" kern="1200" cap="none" spc="0" normalizeH="0" baseline="0" noProof="0" dirty="0">
                <a:ln>
                  <a:noFill/>
                </a:ln>
                <a:solidFill>
                  <a:srgbClr val="1F497D"/>
                </a:solidFill>
                <a:effectLst/>
                <a:uLnTx/>
                <a:uFillTx/>
                <a:latin typeface="Childos Arabic" panose="020B0604020202020204" charset="-78"/>
                <a:cs typeface="Childos Arabic" panose="020B0604020202020204" charset="-78"/>
              </a:rPr>
              <a:t>There might be specific triggers or times when this happens</a:t>
            </a:r>
            <a:r>
              <a:rPr lang="en-GB" sz="4000" dirty="0">
                <a:solidFill>
                  <a:srgbClr val="1F497D"/>
                </a:solidFill>
                <a:latin typeface="Childos Arabic" panose="020B0604020202020204" charset="-78"/>
                <a:cs typeface="Childos Arabic" panose="020B0604020202020204" charset="-78"/>
              </a:rPr>
              <a:t> so be</a:t>
            </a:r>
            <a:r>
              <a:rPr kumimoji="0" lang="en-GB" sz="4000" b="0" i="0" u="none" strike="noStrike" kern="1200" cap="none" spc="0" normalizeH="0" baseline="0" noProof="0" dirty="0">
                <a:ln>
                  <a:noFill/>
                </a:ln>
                <a:solidFill>
                  <a:srgbClr val="1F497D"/>
                </a:solidFill>
                <a:effectLst/>
                <a:uLnTx/>
                <a:uFillTx/>
                <a:latin typeface="Childos Arabic" panose="020B0604020202020204" charset="-78"/>
                <a:cs typeface="Childos Arabic" panose="020B0604020202020204" charset="-78"/>
              </a:rPr>
              <a:t> aware of these and try different approaches.  </a:t>
            </a:r>
            <a:endParaRPr lang="en-GB" sz="4000" b="0" i="0" u="none" strike="noStrike" kern="1200" cap="none" spc="0" normalizeH="0" baseline="0" noProof="0" dirty="0">
              <a:ln>
                <a:noFill/>
              </a:ln>
              <a:solidFill>
                <a:srgbClr val="1F497D"/>
              </a:solidFill>
              <a:effectLst/>
              <a:uLnTx/>
              <a:uFillTx/>
              <a:latin typeface="Childos Arabic" panose="020B0604020202020204" charset="-78"/>
              <a:cs typeface="Childos Arabic" panose="020B0604020202020204" charset="-78"/>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4000" b="0" i="0" u="none" strike="noStrike" kern="1200" cap="none" spc="0" normalizeH="0" baseline="0" noProof="0" dirty="0">
                <a:ln>
                  <a:noFill/>
                </a:ln>
                <a:solidFill>
                  <a:srgbClr val="1F497D"/>
                </a:solidFill>
                <a:effectLst/>
                <a:uLnTx/>
                <a:uFillTx/>
                <a:latin typeface="Childos Arabic" panose="020B0604020202020204" charset="-78"/>
                <a:cs typeface="Childos Arabic" panose="020B0604020202020204" charset="-78"/>
              </a:rPr>
              <a:t>They can happen when there is a lot to do in a short space of time.  </a:t>
            </a:r>
            <a:endParaRPr lang="en-GB" sz="4000" b="0" i="0" u="none" strike="noStrike" kern="1200" cap="none" spc="0" normalizeH="0" baseline="0" noProof="0" dirty="0">
              <a:ln>
                <a:noFill/>
              </a:ln>
              <a:solidFill>
                <a:srgbClr val="1F497D"/>
              </a:solidFill>
              <a:effectLst/>
              <a:uLnTx/>
              <a:uFillTx/>
              <a:latin typeface="Childos Arabic" panose="020B0604020202020204" charset="-78"/>
              <a:cs typeface="Childos Arabic" panose="020B0604020202020204" charset="-78"/>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4000" dirty="0">
                <a:solidFill>
                  <a:srgbClr val="1F497D"/>
                </a:solidFill>
                <a:latin typeface="Childos Arabic" panose="020B0604020202020204" charset="-78"/>
                <a:cs typeface="Childos Arabic" panose="020B0604020202020204" charset="-78"/>
              </a:rPr>
              <a:t>It takes</a:t>
            </a:r>
            <a:r>
              <a:rPr kumimoji="0" lang="en-GB" sz="4000" b="0" i="0" u="none" strike="noStrike" kern="1200" cap="none" spc="0" normalizeH="0" baseline="0" noProof="0" dirty="0">
                <a:ln>
                  <a:noFill/>
                </a:ln>
                <a:solidFill>
                  <a:srgbClr val="1F497D"/>
                </a:solidFill>
                <a:effectLst/>
                <a:uLnTx/>
                <a:uFillTx/>
                <a:latin typeface="Childos Arabic" panose="020B0604020202020204" charset="-78"/>
                <a:cs typeface="Childos Arabic" panose="020B0604020202020204" charset="-78"/>
              </a:rPr>
              <a:t> time for children to learn how to behave</a:t>
            </a:r>
            <a:r>
              <a:rPr lang="en-GB" sz="4000" dirty="0">
                <a:solidFill>
                  <a:srgbClr val="1F497D"/>
                </a:solidFill>
                <a:latin typeface="Childos Arabic" panose="020B0604020202020204" charset="-78"/>
                <a:cs typeface="Childos Arabic" panose="020B0604020202020204" charset="-78"/>
              </a:rPr>
              <a:t>.</a:t>
            </a:r>
            <a:endParaRPr lang="en-GB" sz="4000" b="0" i="0" u="none" strike="noStrike" kern="1200" cap="none" spc="0" normalizeH="0" baseline="0" noProof="0" dirty="0">
              <a:ln>
                <a:noFill/>
              </a:ln>
              <a:solidFill>
                <a:srgbClr val="1F497D"/>
              </a:solidFill>
              <a:effectLst/>
              <a:uLnTx/>
              <a:uFillTx/>
              <a:latin typeface="Childos Arabic" panose="020B0604020202020204" charset="-78"/>
              <a:cs typeface="Childos Arabic" panose="020B0604020202020204" charset="-78"/>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4000" dirty="0">
                <a:solidFill>
                  <a:srgbClr val="1F497D">
                    <a:lumMod val="75000"/>
                  </a:srgbClr>
                </a:solidFill>
                <a:latin typeface="Childos Arabic" panose="020B0604020202020204" charset="-78"/>
                <a:cs typeface="Childos Arabic" panose="020B0604020202020204" charset="-78"/>
              </a:rPr>
              <a:t>It takes time </a:t>
            </a:r>
            <a:r>
              <a:rPr kumimoji="0" lang="en-GB" sz="4000" b="0" i="0" u="none" strike="noStrike" kern="1200" cap="none" spc="0" normalizeH="0" baseline="0" noProof="0" dirty="0">
                <a:ln>
                  <a:noFill/>
                </a:ln>
                <a:solidFill>
                  <a:srgbClr val="1F497D">
                    <a:lumMod val="75000"/>
                  </a:srgbClr>
                </a:solidFill>
                <a:effectLst/>
                <a:uLnTx/>
                <a:uFillTx/>
                <a:latin typeface="Childos Arabic" panose="020B0604020202020204" charset="-78"/>
                <a:cs typeface="Childos Arabic" panose="020B0604020202020204" charset="-78"/>
              </a:rPr>
              <a:t>for parents to work out how to get the best out of your child. </a:t>
            </a:r>
          </a:p>
          <a:p>
            <a:pPr marR="0" lvl="0" algn="l" defTabSz="914400" rtl="0" eaLnBrk="1" fontAlgn="auto" latinLnBrk="0" hangingPunct="1">
              <a:lnSpc>
                <a:spcPct val="100000"/>
              </a:lnSpc>
              <a:spcBef>
                <a:spcPts val="0"/>
              </a:spcBef>
              <a:spcAft>
                <a:spcPts val="0"/>
              </a:spcAft>
              <a:buClrTx/>
              <a:buSzTx/>
              <a:tabLst/>
              <a:defRPr/>
            </a:pPr>
            <a:r>
              <a:rPr kumimoji="0" lang="en-GB" sz="4000" b="0" i="0" u="none" strike="noStrike" kern="1200" cap="none" spc="0" normalizeH="0" baseline="0" noProof="0" dirty="0">
                <a:ln>
                  <a:noFill/>
                </a:ln>
                <a:solidFill>
                  <a:srgbClr val="1F497D">
                    <a:lumMod val="75000"/>
                  </a:srgbClr>
                </a:solidFill>
                <a:effectLst/>
                <a:uLnTx/>
                <a:uFillTx/>
                <a:latin typeface="Childos Arabic" panose="020B0604020202020204" charset="-78"/>
                <a:cs typeface="Childos Arabic" panose="020B0604020202020204" charset="-78"/>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1F497D">
                    <a:lumMod val="75000"/>
                  </a:srgbClr>
                </a:solidFill>
                <a:effectLst/>
                <a:uLnTx/>
                <a:uFillTx/>
                <a:latin typeface="Childos Arabic" panose="020B0604020202020204" charset="-78"/>
                <a:cs typeface="Childos Arabic" panose="020B0604020202020204" charset="-78"/>
              </a:rPr>
              <a:t>Find out the reason behind the challenging behaviour. </a:t>
            </a:r>
          </a:p>
          <a:p>
            <a:pPr marR="0" lvl="0" algn="l" defTabSz="914400" rtl="0" eaLnBrk="1" fontAlgn="auto" latinLnBrk="0" hangingPunct="1">
              <a:lnSpc>
                <a:spcPct val="100000"/>
              </a:lnSpc>
              <a:spcBef>
                <a:spcPts val="0"/>
              </a:spcBef>
              <a:spcAft>
                <a:spcPts val="0"/>
              </a:spcAft>
              <a:buClrTx/>
              <a:buSzTx/>
              <a:tabLst/>
              <a:defRPr/>
            </a:pPr>
            <a:r>
              <a:rPr kumimoji="0" lang="en-GB" sz="4000" b="0" i="0" u="none" strike="noStrike" kern="1200" cap="none" spc="0" normalizeH="0" baseline="0" noProof="0" dirty="0">
                <a:ln>
                  <a:noFill/>
                </a:ln>
                <a:solidFill>
                  <a:srgbClr val="1F497D">
                    <a:lumMod val="75000"/>
                  </a:srgbClr>
                </a:solidFill>
                <a:effectLst/>
                <a:uLnTx/>
                <a:uFillTx/>
                <a:latin typeface="Childos Arabic" panose="020B0604020202020204" charset="-78"/>
                <a:cs typeface="Childos Arabic" panose="020B0604020202020204" charset="-78"/>
              </a:rPr>
              <a:t>    *Are they upset or anxious about something</a:t>
            </a:r>
          </a:p>
          <a:p>
            <a:pPr marR="0" lvl="0" algn="l" defTabSz="914400" rtl="0" eaLnBrk="1" fontAlgn="auto" latinLnBrk="0" hangingPunct="1">
              <a:lnSpc>
                <a:spcPct val="100000"/>
              </a:lnSpc>
              <a:spcBef>
                <a:spcPts val="0"/>
              </a:spcBef>
              <a:spcAft>
                <a:spcPts val="0"/>
              </a:spcAft>
              <a:buClrTx/>
              <a:buSzTx/>
              <a:tabLst/>
              <a:defRPr/>
            </a:pPr>
            <a:r>
              <a:rPr kumimoji="0" lang="en-GB" sz="4000" b="0" i="0" u="none" strike="noStrike" kern="1200" cap="none" spc="0" normalizeH="0" baseline="0" noProof="0" dirty="0">
                <a:ln>
                  <a:noFill/>
                </a:ln>
                <a:solidFill>
                  <a:srgbClr val="1F497D">
                    <a:lumMod val="75000"/>
                  </a:srgbClr>
                </a:solidFill>
                <a:effectLst/>
                <a:uLnTx/>
                <a:uFillTx/>
                <a:latin typeface="Childos Arabic" panose="020B0604020202020204" charset="-78"/>
                <a:cs typeface="Childos Arabic" panose="020B0604020202020204" charset="-78"/>
              </a:rPr>
              <a:t>    * Do they feel jealous about a sibling</a:t>
            </a:r>
          </a:p>
          <a:p>
            <a:pPr marR="0" lvl="0" algn="l" defTabSz="914400" rtl="0" eaLnBrk="1" fontAlgn="auto" latinLnBrk="0" hangingPunct="1">
              <a:lnSpc>
                <a:spcPct val="100000"/>
              </a:lnSpc>
              <a:spcBef>
                <a:spcPts val="0"/>
              </a:spcBef>
              <a:spcAft>
                <a:spcPts val="0"/>
              </a:spcAft>
              <a:buClrTx/>
              <a:buSzTx/>
              <a:tabLst/>
              <a:defRPr/>
            </a:pPr>
            <a:r>
              <a:rPr kumimoji="0" lang="en-GB" sz="4000" b="0" i="0" u="none" strike="noStrike" kern="1200" cap="none" spc="0" normalizeH="0" baseline="0" noProof="0" dirty="0">
                <a:ln>
                  <a:noFill/>
                </a:ln>
                <a:solidFill>
                  <a:srgbClr val="1F497D">
                    <a:lumMod val="75000"/>
                  </a:srgbClr>
                </a:solidFill>
                <a:effectLst/>
                <a:uLnTx/>
                <a:uFillTx/>
                <a:latin typeface="Childos Arabic" panose="020B0604020202020204" charset="-78"/>
                <a:cs typeface="Childos Arabic" panose="020B0604020202020204" charset="-78"/>
              </a:rPr>
              <a:t>    *Do they want you to listen to them</a:t>
            </a:r>
          </a:p>
          <a:p>
            <a:pPr marR="0" lvl="0" algn="l" defTabSz="914400" rtl="0" eaLnBrk="1" fontAlgn="auto" latinLnBrk="0" hangingPunct="1">
              <a:lnSpc>
                <a:spcPct val="100000"/>
              </a:lnSpc>
              <a:spcBef>
                <a:spcPts val="0"/>
              </a:spcBef>
              <a:spcAft>
                <a:spcPts val="0"/>
              </a:spcAft>
              <a:buClrTx/>
              <a:buSzTx/>
              <a:tabLst/>
              <a:defRPr/>
            </a:pPr>
            <a:r>
              <a:rPr kumimoji="0" lang="en-GB" sz="4000" b="0" i="0" u="none" strike="noStrike" kern="1200" cap="none" spc="0" normalizeH="0" baseline="0" noProof="0" dirty="0">
                <a:ln>
                  <a:noFill/>
                </a:ln>
                <a:solidFill>
                  <a:srgbClr val="1F497D">
                    <a:lumMod val="75000"/>
                  </a:srgbClr>
                </a:solidFill>
                <a:effectLst/>
                <a:uLnTx/>
                <a:uFillTx/>
                <a:latin typeface="Childos Arabic" panose="020B0604020202020204" charset="-78"/>
                <a:cs typeface="Childos Arabic" panose="020B0604020202020204" charset="-78"/>
              </a:rPr>
              <a:t>    *</a:t>
            </a:r>
            <a:r>
              <a:rPr lang="en-GB" sz="4000" dirty="0">
                <a:solidFill>
                  <a:srgbClr val="1F497D">
                    <a:lumMod val="75000"/>
                  </a:srgbClr>
                </a:solidFill>
                <a:latin typeface="Childos Arabic" panose="020B0604020202020204" charset="-78"/>
                <a:cs typeface="Childos Arabic" panose="020B0604020202020204" charset="-78"/>
              </a:rPr>
              <a:t>A</a:t>
            </a:r>
            <a:r>
              <a:rPr kumimoji="0" lang="en-GB" sz="4000" b="0" i="0" u="none" strike="noStrike" kern="1200" cap="none" spc="0" normalizeH="0" baseline="0" noProof="0" dirty="0">
                <a:ln>
                  <a:noFill/>
                </a:ln>
                <a:solidFill>
                  <a:srgbClr val="1F497D">
                    <a:lumMod val="75000"/>
                  </a:srgbClr>
                </a:solidFill>
                <a:effectLst/>
                <a:uLnTx/>
                <a:uFillTx/>
                <a:latin typeface="Childos Arabic" panose="020B0604020202020204" charset="-78"/>
                <a:cs typeface="Childos Arabic" panose="020B0604020202020204" charset="-78"/>
              </a:rPr>
              <a:t>re they wanting your attention</a:t>
            </a:r>
          </a:p>
        </p:txBody>
      </p:sp>
    </p:spTree>
    <p:extLst>
      <p:ext uri="{BB962C8B-B14F-4D97-AF65-F5344CB8AC3E}">
        <p14:creationId xmlns:p14="http://schemas.microsoft.com/office/powerpoint/2010/main" val="12280762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animEffect transition="in" filter="fade">
                                      <p:cBhvr>
                                        <p:cTn id="7" dur="500"/>
                                        <p:tgtEl>
                                          <p:spTgt spid="1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
                                            <p:txEl>
                                              <p:pRg st="2" end="2"/>
                                            </p:txEl>
                                          </p:spTgt>
                                        </p:tgtEl>
                                        <p:attrNameLst>
                                          <p:attrName>style.visibility</p:attrName>
                                        </p:attrNameLst>
                                      </p:cBhvr>
                                      <p:to>
                                        <p:strVal val="visible"/>
                                      </p:to>
                                    </p:set>
                                    <p:animEffect transition="in" filter="fade">
                                      <p:cBhvr>
                                        <p:cTn id="10" dur="500"/>
                                        <p:tgtEl>
                                          <p:spTgt spid="1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xEl>
                                              <p:pRg st="3" end="3"/>
                                            </p:txEl>
                                          </p:spTgt>
                                        </p:tgtEl>
                                        <p:attrNameLst>
                                          <p:attrName>style.visibility</p:attrName>
                                        </p:attrNameLst>
                                      </p:cBhvr>
                                      <p:to>
                                        <p:strVal val="visible"/>
                                      </p:to>
                                    </p:set>
                                    <p:animEffect transition="in" filter="fade">
                                      <p:cBhvr>
                                        <p:cTn id="13" dur="500"/>
                                        <p:tgtEl>
                                          <p:spTgt spid="19">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xEl>
                                              <p:pRg st="4" end="4"/>
                                            </p:txEl>
                                          </p:spTgt>
                                        </p:tgtEl>
                                        <p:attrNameLst>
                                          <p:attrName>style.visibility</p:attrName>
                                        </p:attrNameLst>
                                      </p:cBhvr>
                                      <p:to>
                                        <p:strVal val="visible"/>
                                      </p:to>
                                    </p:set>
                                    <p:animEffect transition="in" filter="fade">
                                      <p:cBhvr>
                                        <p:cTn id="16" dur="500"/>
                                        <p:tgtEl>
                                          <p:spTgt spid="19">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xEl>
                                              <p:pRg st="5" end="5"/>
                                            </p:txEl>
                                          </p:spTgt>
                                        </p:tgtEl>
                                        <p:attrNameLst>
                                          <p:attrName>style.visibility</p:attrName>
                                        </p:attrNameLst>
                                      </p:cBhvr>
                                      <p:to>
                                        <p:strVal val="visible"/>
                                      </p:to>
                                    </p:set>
                                    <p:animEffect transition="in" filter="fade">
                                      <p:cBhvr>
                                        <p:cTn id="19" dur="500"/>
                                        <p:tgtEl>
                                          <p:spTgt spid="19">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xEl>
                                              <p:pRg st="6" end="6"/>
                                            </p:txEl>
                                          </p:spTgt>
                                        </p:tgtEl>
                                        <p:attrNameLst>
                                          <p:attrName>style.visibility</p:attrName>
                                        </p:attrNameLst>
                                      </p:cBhvr>
                                      <p:to>
                                        <p:strVal val="visible"/>
                                      </p:to>
                                    </p:set>
                                    <p:animEffect transition="in" filter="fade">
                                      <p:cBhvr>
                                        <p:cTn id="22" dur="500"/>
                                        <p:tgtEl>
                                          <p:spTgt spid="1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xEl>
                                              <p:pRg st="7" end="7"/>
                                            </p:txEl>
                                          </p:spTgt>
                                        </p:tgtEl>
                                        <p:attrNameLst>
                                          <p:attrName>style.visibility</p:attrName>
                                        </p:attrNameLst>
                                      </p:cBhvr>
                                      <p:to>
                                        <p:strVal val="visible"/>
                                      </p:to>
                                    </p:set>
                                    <p:animEffect transition="in" filter="fade">
                                      <p:cBhvr>
                                        <p:cTn id="27" dur="500"/>
                                        <p:tgtEl>
                                          <p:spTgt spid="19">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xEl>
                                              <p:pRg st="8" end="8"/>
                                            </p:txEl>
                                          </p:spTgt>
                                        </p:tgtEl>
                                        <p:attrNameLst>
                                          <p:attrName>style.visibility</p:attrName>
                                        </p:attrNameLst>
                                      </p:cBhvr>
                                      <p:to>
                                        <p:strVal val="visible"/>
                                      </p:to>
                                    </p:set>
                                    <p:animEffect transition="in" filter="fade">
                                      <p:cBhvr>
                                        <p:cTn id="32" dur="500"/>
                                        <p:tgtEl>
                                          <p:spTgt spid="19">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xEl>
                                              <p:pRg st="9" end="9"/>
                                            </p:txEl>
                                          </p:spTgt>
                                        </p:tgtEl>
                                        <p:attrNameLst>
                                          <p:attrName>style.visibility</p:attrName>
                                        </p:attrNameLst>
                                      </p:cBhvr>
                                      <p:to>
                                        <p:strVal val="visible"/>
                                      </p:to>
                                    </p:set>
                                    <p:animEffect transition="in" filter="fade">
                                      <p:cBhvr>
                                        <p:cTn id="37" dur="500"/>
                                        <p:tgtEl>
                                          <p:spTgt spid="19">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xEl>
                                              <p:pRg st="10" end="10"/>
                                            </p:txEl>
                                          </p:spTgt>
                                        </p:tgtEl>
                                        <p:attrNameLst>
                                          <p:attrName>style.visibility</p:attrName>
                                        </p:attrNameLst>
                                      </p:cBhvr>
                                      <p:to>
                                        <p:strVal val="visible"/>
                                      </p:to>
                                    </p:set>
                                    <p:animEffect transition="in" filter="fade">
                                      <p:cBhvr>
                                        <p:cTn id="42" dur="500"/>
                                        <p:tgtEl>
                                          <p:spTgt spid="19">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
                                            <p:txEl>
                                              <p:pRg st="11" end="11"/>
                                            </p:txEl>
                                          </p:spTgt>
                                        </p:tgtEl>
                                        <p:attrNameLst>
                                          <p:attrName>style.visibility</p:attrName>
                                        </p:attrNameLst>
                                      </p:cBhvr>
                                      <p:to>
                                        <p:strVal val="visible"/>
                                      </p:to>
                                    </p:set>
                                    <p:animEffect transition="in" filter="fade">
                                      <p:cBhvr>
                                        <p:cTn id="47" dur="500"/>
                                        <p:tgtEl>
                                          <p:spTgt spid="1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7fb3a56-dec7-4b5d-ac04-1e65894345de">
      <Terms xmlns="http://schemas.microsoft.com/office/infopath/2007/PartnerControls"/>
    </lcf76f155ced4ddcb4097134ff3c332f>
    <TaxCatchAll xmlns="54f9ec5d-f928-4e82-8617-a07b35bf4a1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76417653B99C54AADB6F9940070C16D" ma:contentTypeVersion="14" ma:contentTypeDescription="Create a new document." ma:contentTypeScope="" ma:versionID="01b19938800dca6989db8357a2f794c9">
  <xsd:schema xmlns:xsd="http://www.w3.org/2001/XMLSchema" xmlns:xs="http://www.w3.org/2001/XMLSchema" xmlns:p="http://schemas.microsoft.com/office/2006/metadata/properties" xmlns:ns2="b7fb3a56-dec7-4b5d-ac04-1e65894345de" xmlns:ns3="54f9ec5d-f928-4e82-8617-a07b35bf4a11" targetNamespace="http://schemas.microsoft.com/office/2006/metadata/properties" ma:root="true" ma:fieldsID="3e41ccba88f96d99e6d683b31690f6b8" ns2:_="" ns3:_="">
    <xsd:import namespace="b7fb3a56-dec7-4b5d-ac04-1e65894345de"/>
    <xsd:import namespace="54f9ec5d-f928-4e82-8617-a07b35bf4a1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fb3a56-dec7-4b5d-ac04-1e65894345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685cfc3-6d57-4d32-a9c6-53493ba1c7f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4f9ec5d-f928-4e82-8617-a07b35bf4a1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e3290e0-42ef-4b29-a4eb-7f3ad82ee2be}" ma:internalName="TaxCatchAll" ma:showField="CatchAllData" ma:web="54f9ec5d-f928-4e82-8617-a07b35bf4a1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6BA9EC-1CCE-47FA-8209-7CA359A9A754}">
  <ds:schemaRefs>
    <ds:schemaRef ds:uri="http://schemas.microsoft.com/office/infopath/2007/PartnerControls"/>
    <ds:schemaRef ds:uri="http://purl.org/dc/term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54f9ec5d-f928-4e82-8617-a07b35bf4a11"/>
    <ds:schemaRef ds:uri="b7fb3a56-dec7-4b5d-ac04-1e65894345de"/>
    <ds:schemaRef ds:uri="http://www.w3.org/XML/1998/namespace"/>
    <ds:schemaRef ds:uri="http://purl.org/dc/dcmitype/"/>
  </ds:schemaRefs>
</ds:datastoreItem>
</file>

<file path=customXml/itemProps2.xml><?xml version="1.0" encoding="utf-8"?>
<ds:datastoreItem xmlns:ds="http://schemas.openxmlformats.org/officeDocument/2006/customXml" ds:itemID="{2C042481-71EF-43FC-B880-57C39FD2DEB5}">
  <ds:schemaRefs>
    <ds:schemaRef ds:uri="http://schemas.microsoft.com/sharepoint/v3/contenttype/forms"/>
  </ds:schemaRefs>
</ds:datastoreItem>
</file>

<file path=customXml/itemProps3.xml><?xml version="1.0" encoding="utf-8"?>
<ds:datastoreItem xmlns:ds="http://schemas.openxmlformats.org/officeDocument/2006/customXml" ds:itemID="{21EA1578-6BAE-453F-9C57-11E4C9222D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fb3a56-dec7-4b5d-ac04-1e65894345de"/>
    <ds:schemaRef ds:uri="54f9ec5d-f928-4e82-8617-a07b35bf4a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TotalTime>
  <Words>1255</Words>
  <Application>Microsoft Office PowerPoint</Application>
  <PresentationFormat>Custom</PresentationFormat>
  <Paragraphs>159</Paragraphs>
  <Slides>16</Slides>
  <Notes>16</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Amasis MT Pro Medium</vt:lpstr>
      <vt:lpstr>Childos Arabic</vt:lpstr>
      <vt:lpstr>Arial</vt:lpstr>
      <vt:lpstr>Calibri</vt:lpstr>
      <vt:lpstr>Arial,Sans-Serif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DST Parenting Programme Session 1</dc:title>
  <dc:creator>Caitlin Watson</dc:creator>
  <cp:lastModifiedBy>Corina Gibson</cp:lastModifiedBy>
  <cp:revision>10</cp:revision>
  <dcterms:created xsi:type="dcterms:W3CDTF">2006-08-16T00:00:00Z</dcterms:created>
  <dcterms:modified xsi:type="dcterms:W3CDTF">2025-08-01T10:26:28Z</dcterms:modified>
  <dc:identifier>DAGNuiz5yM4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0x010100976417653B99C54AADB6F9940070C16D</vt:lpwstr>
  </property>
  <property fmtid="{D5CDD505-2E9C-101B-9397-08002B2CF9AE}" pid="3" name="MediaServiceImageTags">
    <vt:lpwstr/>
  </property>
</Properties>
</file>