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62" r:id="rId3"/>
    <p:sldMasterId id="2147483674" r:id="rId4"/>
  </p:sldMasterIdLst>
  <p:notesMasterIdLst>
    <p:notesMasterId r:id="rId17"/>
  </p:notesMasterIdLst>
  <p:sldIdLst>
    <p:sldId id="256" r:id="rId5"/>
    <p:sldId id="257" r:id="rId6"/>
    <p:sldId id="268" r:id="rId7"/>
    <p:sldId id="269" r:id="rId8"/>
    <p:sldId id="270" r:id="rId9"/>
    <p:sldId id="271" r:id="rId10"/>
    <p:sldId id="262" r:id="rId11"/>
    <p:sldId id="263" r:id="rId12"/>
    <p:sldId id="264" r:id="rId13"/>
    <p:sldId id="265" r:id="rId14"/>
    <p:sldId id="266" r:id="rId15"/>
    <p:sldId id="272" r:id="rId16"/>
  </p:sldIdLst>
  <p:sldSz cx="12192000" cy="6858000"/>
  <p:notesSz cx="6858000" cy="9144000"/>
  <p:embeddedFontLst>
    <p:embeddedFont>
      <p:font typeface="Calibri" panose="020F0502020204030204" pitchFamily="34" charset="0"/>
      <p:regular r:id="rId18"/>
      <p:bold r:id="rId19"/>
      <p:italic r:id="rId20"/>
      <p:boldItalic r:id="rId21"/>
    </p:embeddedFont>
    <p:embeddedFont>
      <p:font typeface="Gill Sans" panose="020B0604020202020204" charset="0"/>
      <p:regular r:id="rId22"/>
      <p:bold r:id="rId23"/>
    </p:embeddedFont>
    <p:embeddedFont>
      <p:font typeface="Bodoni" panose="020B0604020202020204" charset="0"/>
      <p:regular r:id="rId24"/>
      <p:bold r:id="rId25"/>
      <p:italic r:id="rId26"/>
      <p:boldItalic r:id="rId27"/>
    </p:embeddedFont>
    <p:embeddedFont>
      <p:font typeface="Impact" panose="020B0806030902050204" pitchFamily="34" charset="0"/>
      <p:regular r:id="rId28"/>
    </p:embeddedFont>
    <p:embeddedFont>
      <p:font typeface="Gill Sans MT" panose="020B0502020104020203" pitchFamily="34" charset="0"/>
      <p:regular r:id="rId29"/>
      <p:bold r:id="rId30"/>
      <p:italic r:id="rId31"/>
      <p:boldItalic r:id="rId32"/>
    </p:embeddedFont>
    <p:embeddedFont>
      <p:font typeface="Calibri Light" panose="020F0302020204030204" pitchFamily="34" charset="0"/>
      <p:regular r:id="rId33"/>
      <p: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hMlfGA6U2F8Lfsd5FE0yMQqyPTz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82"/>
  </p:normalViewPr>
  <p:slideViewPr>
    <p:cSldViewPr snapToGrid="0">
      <p:cViewPr varScale="1">
        <p:scale>
          <a:sx n="107" d="100"/>
          <a:sy n="107" d="100"/>
        </p:scale>
        <p:origin x="120"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1: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315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37710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ee3c83c49f_0_0:notes"/>
          <p:cNvSpPr txBox="1">
            <a:spLocks noGrp="1"/>
          </p:cNvSpPr>
          <p:nvPr>
            <p:ph type="body" idx="1"/>
          </p:nvPr>
        </p:nvSpPr>
        <p:spPr>
          <a:xfrm>
            <a:off x="680879" y="4784070"/>
            <a:ext cx="5447030" cy="39144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g3ee3c83c49f_0_0: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5526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ee3c83c49f_0_1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g3ee3c83c49f_0_1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3" title="scalloped circle"/>
          <p:cNvSpPr/>
          <p:nvPr/>
        </p:nvSpPr>
        <p:spPr>
          <a:xfrm>
            <a:off x="3557016" y="630936"/>
            <a:ext cx="5235575" cy="5229225"/>
          </a:xfrm>
          <a:custGeom>
            <a:avLst/>
            <a:gdLst/>
            <a:ahLst/>
            <a:cxnLst/>
            <a:rect l="l" t="t" r="r" b="b"/>
            <a:pathLst>
              <a:path w="3298" h="3294" extrusionOk="0">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lt2"/>
          </a:solidFill>
          <a:ln>
            <a:noFill/>
          </a:ln>
        </p:spPr>
        <p:txBody>
          <a:bodyPr/>
          <a:lstStyle/>
          <a:p>
            <a:endParaRPr lang="en-US"/>
          </a:p>
        </p:txBody>
      </p:sp>
      <p:sp>
        <p:nvSpPr>
          <p:cNvPr id="19" name="Google Shape;19;p13"/>
          <p:cNvSpPr txBox="1">
            <a:spLocks noGrp="1"/>
          </p:cNvSpPr>
          <p:nvPr>
            <p:ph type="ctrTitle"/>
          </p:nvPr>
        </p:nvSpPr>
        <p:spPr>
          <a:xfrm>
            <a:off x="1078523" y="1098388"/>
            <a:ext cx="10318418" cy="439498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0000"/>
              <a:buFont typeface="Impact"/>
              <a:buNone/>
              <a:defRPr sz="10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13"/>
          <p:cNvSpPr txBox="1">
            <a:spLocks noGrp="1"/>
          </p:cNvSpPr>
          <p:nvPr>
            <p:ph type="subTitle" idx="1"/>
          </p:nvPr>
        </p:nvSpPr>
        <p:spPr>
          <a:xfrm>
            <a:off x="2215045" y="5979196"/>
            <a:ext cx="8045373" cy="742279"/>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700"/>
              </a:spcBef>
              <a:spcAft>
                <a:spcPts val="0"/>
              </a:spcAft>
              <a:buSzPts val="2000"/>
              <a:buNone/>
              <a:defRPr sz="2000" b="1" i="0" cap="none">
                <a:solidFill>
                  <a:schemeClr val="dk2"/>
                </a:solidFill>
              </a:defRPr>
            </a:lvl1pPr>
            <a:lvl2pPr lvl="1" algn="ctr">
              <a:lnSpc>
                <a:spcPct val="110000"/>
              </a:lnSpc>
              <a:spcBef>
                <a:spcPts val="700"/>
              </a:spcBef>
              <a:spcAft>
                <a:spcPts val="0"/>
              </a:spcAft>
              <a:buSzPts val="2000"/>
              <a:buNone/>
              <a:defRPr sz="2000"/>
            </a:lvl2pPr>
            <a:lvl3pPr lvl="2" algn="ctr">
              <a:lnSpc>
                <a:spcPct val="110000"/>
              </a:lnSpc>
              <a:spcBef>
                <a:spcPts val="700"/>
              </a:spcBef>
              <a:spcAft>
                <a:spcPts val="0"/>
              </a:spcAft>
              <a:buSzPts val="1800"/>
              <a:buNone/>
              <a:defRPr sz="1800"/>
            </a:lvl3pPr>
            <a:lvl4pPr lvl="3" algn="ctr">
              <a:lnSpc>
                <a:spcPct val="110000"/>
              </a:lnSpc>
              <a:spcBef>
                <a:spcPts val="700"/>
              </a:spcBef>
              <a:spcAft>
                <a:spcPts val="0"/>
              </a:spcAft>
              <a:buSzPts val="1600"/>
              <a:buNone/>
              <a:defRPr sz="1600"/>
            </a:lvl4pPr>
            <a:lvl5pPr lvl="4" algn="ctr">
              <a:lnSpc>
                <a:spcPct val="110000"/>
              </a:lnSpc>
              <a:spcBef>
                <a:spcPts val="700"/>
              </a:spcBef>
              <a:spcAft>
                <a:spcPts val="0"/>
              </a:spcAft>
              <a:buSzPts val="1600"/>
              <a:buNone/>
              <a:defRPr sz="1600"/>
            </a:lvl5pPr>
            <a:lvl6pPr lvl="5" algn="ctr">
              <a:lnSpc>
                <a:spcPct val="110000"/>
              </a:lnSpc>
              <a:spcBef>
                <a:spcPts val="700"/>
              </a:spcBef>
              <a:spcAft>
                <a:spcPts val="0"/>
              </a:spcAft>
              <a:buSzPts val="1600"/>
              <a:buNone/>
              <a:defRPr sz="1600"/>
            </a:lvl6pPr>
            <a:lvl7pPr lvl="6" algn="ctr">
              <a:lnSpc>
                <a:spcPct val="110000"/>
              </a:lnSpc>
              <a:spcBef>
                <a:spcPts val="700"/>
              </a:spcBef>
              <a:spcAft>
                <a:spcPts val="0"/>
              </a:spcAft>
              <a:buSzPts val="1600"/>
              <a:buNone/>
              <a:defRPr sz="1600"/>
            </a:lvl7pPr>
            <a:lvl8pPr lvl="7" algn="ctr">
              <a:lnSpc>
                <a:spcPct val="110000"/>
              </a:lnSpc>
              <a:spcBef>
                <a:spcPts val="700"/>
              </a:spcBef>
              <a:spcAft>
                <a:spcPts val="0"/>
              </a:spcAft>
              <a:buSzPts val="1600"/>
              <a:buNone/>
              <a:defRPr sz="1600"/>
            </a:lvl8pPr>
            <a:lvl9pPr lvl="8" algn="ctr">
              <a:lnSpc>
                <a:spcPct val="110000"/>
              </a:lnSpc>
              <a:spcBef>
                <a:spcPts val="700"/>
              </a:spcBef>
              <a:spcAft>
                <a:spcPts val="0"/>
              </a:spcAft>
              <a:buSzPts val="1600"/>
              <a:buNone/>
              <a:defRPr sz="1600"/>
            </a:lvl9pPr>
          </a:lstStyle>
          <a:p>
            <a:endParaRPr/>
          </a:p>
        </p:txBody>
      </p:sp>
      <p:sp>
        <p:nvSpPr>
          <p:cNvPr id="21" name="Google Shape;21;p13"/>
          <p:cNvSpPr txBox="1">
            <a:spLocks noGrp="1"/>
          </p:cNvSpPr>
          <p:nvPr>
            <p:ph type="dt" idx="10"/>
          </p:nvPr>
        </p:nvSpPr>
        <p:spPr>
          <a:xfrm>
            <a:off x="1078523"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895E0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ftr" idx="11"/>
          </p:nvPr>
        </p:nvSpPr>
        <p:spPr>
          <a:xfrm>
            <a:off x="4180332"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895E0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3"/>
          <p:cNvSpPr txBox="1">
            <a:spLocks noGrp="1"/>
          </p:cNvSpPr>
          <p:nvPr>
            <p:ph type="sldNum" idx="12"/>
          </p:nvPr>
        </p:nvSpPr>
        <p:spPr>
          <a:xfrm>
            <a:off x="9067218" y="6375679"/>
            <a:ext cx="2329723"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5E04"/>
                </a:solidFill>
                <a:latin typeface="Gill Sans"/>
                <a:ea typeface="Gill Sans"/>
                <a:cs typeface="Gill Sans"/>
                <a:sym typeface="Gill Sans"/>
              </a:defRPr>
            </a:lvl1pPr>
            <a:lvl2pPr marL="0" lvl="1" indent="0" algn="r">
              <a:spcBef>
                <a:spcPts val="0"/>
              </a:spcBef>
              <a:buNone/>
              <a:defRPr sz="1200" b="0" i="0" u="none" strike="noStrike" cap="none">
                <a:solidFill>
                  <a:srgbClr val="895E04"/>
                </a:solidFill>
                <a:latin typeface="Gill Sans"/>
                <a:ea typeface="Gill Sans"/>
                <a:cs typeface="Gill Sans"/>
                <a:sym typeface="Gill Sans"/>
              </a:defRPr>
            </a:lvl2pPr>
            <a:lvl3pPr marL="0" lvl="2" indent="0" algn="r">
              <a:spcBef>
                <a:spcPts val="0"/>
              </a:spcBef>
              <a:buNone/>
              <a:defRPr sz="1200" b="0" i="0" u="none" strike="noStrike" cap="none">
                <a:solidFill>
                  <a:srgbClr val="895E04"/>
                </a:solidFill>
                <a:latin typeface="Gill Sans"/>
                <a:ea typeface="Gill Sans"/>
                <a:cs typeface="Gill Sans"/>
                <a:sym typeface="Gill Sans"/>
              </a:defRPr>
            </a:lvl3pPr>
            <a:lvl4pPr marL="0" lvl="3" indent="0" algn="r">
              <a:spcBef>
                <a:spcPts val="0"/>
              </a:spcBef>
              <a:buNone/>
              <a:defRPr sz="1200" b="0" i="0" u="none" strike="noStrike" cap="none">
                <a:solidFill>
                  <a:srgbClr val="895E04"/>
                </a:solidFill>
                <a:latin typeface="Gill Sans"/>
                <a:ea typeface="Gill Sans"/>
                <a:cs typeface="Gill Sans"/>
                <a:sym typeface="Gill Sans"/>
              </a:defRPr>
            </a:lvl4pPr>
            <a:lvl5pPr marL="0" lvl="4" indent="0" algn="r">
              <a:spcBef>
                <a:spcPts val="0"/>
              </a:spcBef>
              <a:buNone/>
              <a:defRPr sz="1200" b="0" i="0" u="none" strike="noStrike" cap="none">
                <a:solidFill>
                  <a:srgbClr val="895E04"/>
                </a:solidFill>
                <a:latin typeface="Gill Sans"/>
                <a:ea typeface="Gill Sans"/>
                <a:cs typeface="Gill Sans"/>
                <a:sym typeface="Gill Sans"/>
              </a:defRPr>
            </a:lvl5pPr>
            <a:lvl6pPr marL="0" lvl="5" indent="0" algn="r">
              <a:spcBef>
                <a:spcPts val="0"/>
              </a:spcBef>
              <a:buNone/>
              <a:defRPr sz="1200" b="0" i="0" u="none" strike="noStrike" cap="none">
                <a:solidFill>
                  <a:srgbClr val="895E04"/>
                </a:solidFill>
                <a:latin typeface="Gill Sans"/>
                <a:ea typeface="Gill Sans"/>
                <a:cs typeface="Gill Sans"/>
                <a:sym typeface="Gill Sans"/>
              </a:defRPr>
            </a:lvl6pPr>
            <a:lvl7pPr marL="0" lvl="6" indent="0" algn="r">
              <a:spcBef>
                <a:spcPts val="0"/>
              </a:spcBef>
              <a:buNone/>
              <a:defRPr sz="1200" b="0" i="0" u="none" strike="noStrike" cap="none">
                <a:solidFill>
                  <a:srgbClr val="895E04"/>
                </a:solidFill>
                <a:latin typeface="Gill Sans"/>
                <a:ea typeface="Gill Sans"/>
                <a:cs typeface="Gill Sans"/>
                <a:sym typeface="Gill Sans"/>
              </a:defRPr>
            </a:lvl7pPr>
            <a:lvl8pPr marL="0" lvl="7" indent="0" algn="r">
              <a:spcBef>
                <a:spcPts val="0"/>
              </a:spcBef>
              <a:buNone/>
              <a:defRPr sz="1200" b="0" i="0" u="none" strike="noStrike" cap="none">
                <a:solidFill>
                  <a:srgbClr val="895E04"/>
                </a:solidFill>
                <a:latin typeface="Gill Sans"/>
                <a:ea typeface="Gill Sans"/>
                <a:cs typeface="Gill Sans"/>
                <a:sym typeface="Gill Sans"/>
              </a:defRPr>
            </a:lvl8pPr>
            <a:lvl9pPr marL="0" lvl="8" indent="0" algn="r">
              <a:spcBef>
                <a:spcPts val="0"/>
              </a:spcBef>
              <a:buNone/>
              <a:defRPr sz="1200" b="0" i="0" u="none" strike="noStrike" cap="none">
                <a:solidFill>
                  <a:srgbClr val="895E04"/>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GB"/>
              <a:t>‹#›</a:t>
            </a:fld>
            <a:endParaRPr/>
          </a:p>
        </p:txBody>
      </p:sp>
      <p:sp>
        <p:nvSpPr>
          <p:cNvPr id="24" name="Google Shape;24;p13" title="left edge border"/>
          <p:cNvSpPr/>
          <p:nvPr/>
        </p:nvSpPr>
        <p:spPr>
          <a:xfrm>
            <a:off x="0" y="0"/>
            <a:ext cx="283464"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3"/>
        <p:cNvGrpSpPr/>
        <p:nvPr/>
      </p:nvGrpSpPr>
      <p:grpSpPr>
        <a:xfrm>
          <a:off x="0" y="0"/>
          <a:ext cx="0" cy="0"/>
          <a:chOff x="0" y="0"/>
          <a:chExt cx="0" cy="0"/>
        </a:xfrm>
      </p:grpSpPr>
      <p:sp>
        <p:nvSpPr>
          <p:cNvPr id="84" name="Google Shape;84;p24"/>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24"/>
          <p:cNvSpPr txBox="1">
            <a:spLocks noGrp="1"/>
          </p:cNvSpPr>
          <p:nvPr>
            <p:ph type="body" idx="1"/>
          </p:nvPr>
        </p:nvSpPr>
        <p:spPr>
          <a:xfrm rot="5400000">
            <a:off x="4544044" y="-1006365"/>
            <a:ext cx="3593591" cy="10178322"/>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6" name="Google Shape;86;p24"/>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4"/>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4"/>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9"/>
        <p:cNvGrpSpPr/>
        <p:nvPr/>
      </p:nvGrpSpPr>
      <p:grpSpPr>
        <a:xfrm>
          <a:off x="0" y="0"/>
          <a:ext cx="0" cy="0"/>
          <a:chOff x="0" y="0"/>
          <a:chExt cx="0" cy="0"/>
        </a:xfrm>
      </p:grpSpPr>
      <p:sp>
        <p:nvSpPr>
          <p:cNvPr id="90" name="Google Shape;90;p25"/>
          <p:cNvSpPr txBox="1">
            <a:spLocks noGrp="1"/>
          </p:cNvSpPr>
          <p:nvPr>
            <p:ph type="title"/>
          </p:nvPr>
        </p:nvSpPr>
        <p:spPr>
          <a:xfrm rot="5400000">
            <a:off x="8012185" y="2436522"/>
            <a:ext cx="5600404"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25"/>
          <p:cNvSpPr txBox="1">
            <a:spLocks noGrp="1"/>
          </p:cNvSpPr>
          <p:nvPr>
            <p:ph type="body" idx="1"/>
          </p:nvPr>
        </p:nvSpPr>
        <p:spPr>
          <a:xfrm rot="5400000">
            <a:off x="2653390" y="-1013705"/>
            <a:ext cx="5600405" cy="8392585"/>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92" name="Google Shape;92;p25"/>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5"/>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5"/>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3242929" y="1073888"/>
            <a:ext cx="8187071" cy="406462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2"/>
              </a:buClr>
              <a:buSzPts val="8400"/>
              <a:buFont typeface="Impact"/>
              <a:buNone/>
              <a:defRPr sz="8400">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18"/>
          <p:cNvSpPr txBox="1">
            <a:spLocks noGrp="1"/>
          </p:cNvSpPr>
          <p:nvPr>
            <p:ph type="body" idx="1"/>
          </p:nvPr>
        </p:nvSpPr>
        <p:spPr>
          <a:xfrm>
            <a:off x="3242930" y="5159781"/>
            <a:ext cx="7017488" cy="95113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00"/>
              </a:spcBef>
              <a:spcAft>
                <a:spcPts val="0"/>
              </a:spcAft>
              <a:buSzPts val="2000"/>
              <a:buNone/>
              <a:defRPr sz="2000" b="1" i="0" cap="none">
                <a:solidFill>
                  <a:schemeClr val="accent1"/>
                </a:solidFill>
              </a:defRPr>
            </a:lvl1pPr>
            <a:lvl2pPr marL="914400" lvl="1" indent="-228600" algn="l">
              <a:lnSpc>
                <a:spcPct val="110000"/>
              </a:lnSpc>
              <a:spcBef>
                <a:spcPts val="700"/>
              </a:spcBef>
              <a:spcAft>
                <a:spcPts val="0"/>
              </a:spcAft>
              <a:buSzPts val="2000"/>
              <a:buNone/>
              <a:defRPr sz="2000">
                <a:solidFill>
                  <a:schemeClr val="lt1"/>
                </a:solidFill>
              </a:defRPr>
            </a:lvl2pPr>
            <a:lvl3pPr marL="1371600" lvl="2" indent="-228600" algn="l">
              <a:lnSpc>
                <a:spcPct val="110000"/>
              </a:lnSpc>
              <a:spcBef>
                <a:spcPts val="700"/>
              </a:spcBef>
              <a:spcAft>
                <a:spcPts val="0"/>
              </a:spcAft>
              <a:buSzPts val="1800"/>
              <a:buNone/>
              <a:defRPr sz="1800">
                <a:solidFill>
                  <a:schemeClr val="lt1"/>
                </a:solidFill>
              </a:defRPr>
            </a:lvl3pPr>
            <a:lvl4pPr marL="1828800" lvl="3" indent="-228600" algn="l">
              <a:lnSpc>
                <a:spcPct val="110000"/>
              </a:lnSpc>
              <a:spcBef>
                <a:spcPts val="700"/>
              </a:spcBef>
              <a:spcAft>
                <a:spcPts val="0"/>
              </a:spcAft>
              <a:buSzPts val="1600"/>
              <a:buNone/>
              <a:defRPr sz="1600">
                <a:solidFill>
                  <a:schemeClr val="lt1"/>
                </a:solidFill>
              </a:defRPr>
            </a:lvl4pPr>
            <a:lvl5pPr marL="2286000" lvl="4" indent="-228600" algn="l">
              <a:lnSpc>
                <a:spcPct val="110000"/>
              </a:lnSpc>
              <a:spcBef>
                <a:spcPts val="700"/>
              </a:spcBef>
              <a:spcAft>
                <a:spcPts val="0"/>
              </a:spcAft>
              <a:buSzPts val="1600"/>
              <a:buNone/>
              <a:defRPr sz="1600">
                <a:solidFill>
                  <a:schemeClr val="lt1"/>
                </a:solidFill>
              </a:defRPr>
            </a:lvl5pPr>
            <a:lvl6pPr marL="2743200" lvl="5" indent="-228600" algn="l">
              <a:lnSpc>
                <a:spcPct val="110000"/>
              </a:lnSpc>
              <a:spcBef>
                <a:spcPts val="700"/>
              </a:spcBef>
              <a:spcAft>
                <a:spcPts val="0"/>
              </a:spcAft>
              <a:buSzPts val="1600"/>
              <a:buNone/>
              <a:defRPr sz="1600">
                <a:solidFill>
                  <a:schemeClr val="lt1"/>
                </a:solidFill>
              </a:defRPr>
            </a:lvl6pPr>
            <a:lvl7pPr marL="3200400" lvl="6" indent="-228600" algn="l">
              <a:lnSpc>
                <a:spcPct val="110000"/>
              </a:lnSpc>
              <a:spcBef>
                <a:spcPts val="700"/>
              </a:spcBef>
              <a:spcAft>
                <a:spcPts val="0"/>
              </a:spcAft>
              <a:buSzPts val="1600"/>
              <a:buNone/>
              <a:defRPr sz="1600">
                <a:solidFill>
                  <a:schemeClr val="lt1"/>
                </a:solidFill>
              </a:defRPr>
            </a:lvl7pPr>
            <a:lvl8pPr marL="3657600" lvl="7" indent="-228600" algn="l">
              <a:lnSpc>
                <a:spcPct val="110000"/>
              </a:lnSpc>
              <a:spcBef>
                <a:spcPts val="700"/>
              </a:spcBef>
              <a:spcAft>
                <a:spcPts val="0"/>
              </a:spcAft>
              <a:buSzPts val="1600"/>
              <a:buNone/>
              <a:defRPr sz="1600">
                <a:solidFill>
                  <a:schemeClr val="lt1"/>
                </a:solidFill>
              </a:defRPr>
            </a:lvl8pPr>
            <a:lvl9pPr marL="4114800" lvl="8" indent="-228600" algn="l">
              <a:lnSpc>
                <a:spcPct val="110000"/>
              </a:lnSpc>
              <a:spcBef>
                <a:spcPts val="700"/>
              </a:spcBef>
              <a:spcAft>
                <a:spcPts val="0"/>
              </a:spcAft>
              <a:buSzPts val="1600"/>
              <a:buNone/>
              <a:defRPr sz="1600">
                <a:solidFill>
                  <a:schemeClr val="lt1"/>
                </a:solidFill>
              </a:defRPr>
            </a:lvl9pPr>
          </a:lstStyle>
          <a:p>
            <a:endParaRPr/>
          </a:p>
        </p:txBody>
      </p:sp>
      <p:sp>
        <p:nvSpPr>
          <p:cNvPr id="106" name="Google Shape;106;p18"/>
          <p:cNvSpPr txBox="1">
            <a:spLocks noGrp="1"/>
          </p:cNvSpPr>
          <p:nvPr>
            <p:ph type="dt" idx="10"/>
          </p:nvPr>
        </p:nvSpPr>
        <p:spPr>
          <a:xfrm>
            <a:off x="3236546" y="6375679"/>
            <a:ext cx="1493947"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8"/>
          <p:cNvSpPr txBox="1">
            <a:spLocks noGrp="1"/>
          </p:cNvSpPr>
          <p:nvPr>
            <p:ph type="ftr" idx="11"/>
          </p:nvPr>
        </p:nvSpPr>
        <p:spPr>
          <a:xfrm>
            <a:off x="5279064"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8"/>
          <p:cNvSpPr txBox="1">
            <a:spLocks noGrp="1"/>
          </p:cNvSpPr>
          <p:nvPr>
            <p:ph type="sldNum" idx="12"/>
          </p:nvPr>
        </p:nvSpPr>
        <p:spPr>
          <a:xfrm>
            <a:off x="9942434" y="6375679"/>
            <a:ext cx="1487566"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2"/>
                </a:solidFill>
                <a:latin typeface="Gill Sans"/>
                <a:ea typeface="Gill Sans"/>
                <a:cs typeface="Gill Sans"/>
                <a:sym typeface="Gill Sans"/>
              </a:defRPr>
            </a:lvl1pPr>
            <a:lvl2pPr marL="0" lvl="1" indent="0" algn="r">
              <a:spcBef>
                <a:spcPts val="0"/>
              </a:spcBef>
              <a:buNone/>
              <a:defRPr sz="1200">
                <a:solidFill>
                  <a:schemeClr val="lt2"/>
                </a:solidFill>
                <a:latin typeface="Gill Sans"/>
                <a:ea typeface="Gill Sans"/>
                <a:cs typeface="Gill Sans"/>
                <a:sym typeface="Gill Sans"/>
              </a:defRPr>
            </a:lvl2pPr>
            <a:lvl3pPr marL="0" lvl="2" indent="0" algn="r">
              <a:spcBef>
                <a:spcPts val="0"/>
              </a:spcBef>
              <a:buNone/>
              <a:defRPr sz="1200">
                <a:solidFill>
                  <a:schemeClr val="lt2"/>
                </a:solidFill>
                <a:latin typeface="Gill Sans"/>
                <a:ea typeface="Gill Sans"/>
                <a:cs typeface="Gill Sans"/>
                <a:sym typeface="Gill Sans"/>
              </a:defRPr>
            </a:lvl3pPr>
            <a:lvl4pPr marL="0" lvl="3" indent="0" algn="r">
              <a:spcBef>
                <a:spcPts val="0"/>
              </a:spcBef>
              <a:buNone/>
              <a:defRPr sz="1200">
                <a:solidFill>
                  <a:schemeClr val="lt2"/>
                </a:solidFill>
                <a:latin typeface="Gill Sans"/>
                <a:ea typeface="Gill Sans"/>
                <a:cs typeface="Gill Sans"/>
                <a:sym typeface="Gill Sans"/>
              </a:defRPr>
            </a:lvl4pPr>
            <a:lvl5pPr marL="0" lvl="4" indent="0" algn="r">
              <a:spcBef>
                <a:spcPts val="0"/>
              </a:spcBef>
              <a:buNone/>
              <a:defRPr sz="1200">
                <a:solidFill>
                  <a:schemeClr val="lt2"/>
                </a:solidFill>
                <a:latin typeface="Gill Sans"/>
                <a:ea typeface="Gill Sans"/>
                <a:cs typeface="Gill Sans"/>
                <a:sym typeface="Gill Sans"/>
              </a:defRPr>
            </a:lvl5pPr>
            <a:lvl6pPr marL="0" lvl="5" indent="0" algn="r">
              <a:spcBef>
                <a:spcPts val="0"/>
              </a:spcBef>
              <a:buNone/>
              <a:defRPr sz="1200">
                <a:solidFill>
                  <a:schemeClr val="lt2"/>
                </a:solidFill>
                <a:latin typeface="Gill Sans"/>
                <a:ea typeface="Gill Sans"/>
                <a:cs typeface="Gill Sans"/>
                <a:sym typeface="Gill Sans"/>
              </a:defRPr>
            </a:lvl6pPr>
            <a:lvl7pPr marL="0" lvl="6" indent="0" algn="r">
              <a:spcBef>
                <a:spcPts val="0"/>
              </a:spcBef>
              <a:buNone/>
              <a:defRPr sz="1200">
                <a:solidFill>
                  <a:schemeClr val="lt2"/>
                </a:solidFill>
                <a:latin typeface="Gill Sans"/>
                <a:ea typeface="Gill Sans"/>
                <a:cs typeface="Gill Sans"/>
                <a:sym typeface="Gill Sans"/>
              </a:defRPr>
            </a:lvl7pPr>
            <a:lvl8pPr marL="0" lvl="7" indent="0" algn="r">
              <a:spcBef>
                <a:spcPts val="0"/>
              </a:spcBef>
              <a:buNone/>
              <a:defRPr sz="1200">
                <a:solidFill>
                  <a:schemeClr val="lt2"/>
                </a:solidFill>
                <a:latin typeface="Gill Sans"/>
                <a:ea typeface="Gill Sans"/>
                <a:cs typeface="Gill Sans"/>
                <a:sym typeface="Gill Sans"/>
              </a:defRPr>
            </a:lvl8pPr>
            <a:lvl9pPr marL="0" lvl="8" indent="0" algn="r">
              <a:spcBef>
                <a:spcPts val="0"/>
              </a:spcBef>
              <a:buNone/>
              <a:defRPr sz="1200">
                <a:solidFill>
                  <a:schemeClr val="l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GB"/>
              <a:t>‹#›</a:t>
            </a:fld>
            <a:endParaRPr/>
          </a:p>
        </p:txBody>
      </p:sp>
      <p:grpSp>
        <p:nvGrpSpPr>
          <p:cNvPr id="109" name="Google Shape;109;p18" title="left scallop shape"/>
          <p:cNvGrpSpPr/>
          <p:nvPr/>
        </p:nvGrpSpPr>
        <p:grpSpPr>
          <a:xfrm>
            <a:off x="0" y="0"/>
            <a:ext cx="2814638" cy="6858000"/>
            <a:chOff x="0" y="0"/>
            <a:chExt cx="2814638" cy="6858000"/>
          </a:xfrm>
        </p:grpSpPr>
        <p:sp>
          <p:nvSpPr>
            <p:cNvPr id="110" name="Google Shape;110;p18" title="left scallop shape"/>
            <p:cNvSpPr/>
            <p:nvPr/>
          </p:nvSpPr>
          <p:spPr>
            <a:xfrm>
              <a:off x="0" y="0"/>
              <a:ext cx="2814638"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txBody>
            <a:bodyPr/>
            <a:lstStyle/>
            <a:p>
              <a:endParaRPr lang="en-US"/>
            </a:p>
          </p:txBody>
        </p:sp>
        <p:sp>
          <p:nvSpPr>
            <p:cNvPr id="111" name="Google Shape;111;p18" title="left scallop inline"/>
            <p:cNvSpPr/>
            <p:nvPr/>
          </p:nvSpPr>
          <p:spPr>
            <a:xfrm>
              <a:off x="874382" y="0"/>
              <a:ext cx="1646238"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txBody>
            <a:bodyPr/>
            <a:lstStyle/>
            <a:p>
              <a:endParaRPr lang="en-US"/>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7"/>
        <p:cNvGrpSpPr/>
        <p:nvPr/>
      </p:nvGrpSpPr>
      <p:grpSpPr>
        <a:xfrm>
          <a:off x="0" y="0"/>
          <a:ext cx="0" cy="0"/>
          <a:chOff x="0" y="0"/>
          <a:chExt cx="0" cy="0"/>
        </a:xfrm>
      </p:grpSpPr>
      <p:sp>
        <p:nvSpPr>
          <p:cNvPr id="18" name="Google Shape;18;p14" title="scalloped circle"/>
          <p:cNvSpPr/>
          <p:nvPr/>
        </p:nvSpPr>
        <p:spPr>
          <a:xfrm>
            <a:off x="3557016" y="630936"/>
            <a:ext cx="5235575" cy="5229225"/>
          </a:xfrm>
          <a:custGeom>
            <a:avLst/>
            <a:gdLst/>
            <a:ahLst/>
            <a:cxnLst/>
            <a:rect l="l" t="t" r="r" b="b"/>
            <a:pathLst>
              <a:path w="3298" h="3294" extrusionOk="0">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lt2"/>
          </a:solidFill>
          <a:ln>
            <a:noFill/>
          </a:ln>
        </p:spPr>
      </p:sp>
      <p:sp>
        <p:nvSpPr>
          <p:cNvPr id="19" name="Google Shape;19;p14"/>
          <p:cNvSpPr txBox="1">
            <a:spLocks noGrp="1"/>
          </p:cNvSpPr>
          <p:nvPr>
            <p:ph type="ctrTitle"/>
          </p:nvPr>
        </p:nvSpPr>
        <p:spPr>
          <a:xfrm>
            <a:off x="1078523" y="1098388"/>
            <a:ext cx="10318418" cy="439498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0000"/>
              <a:buFont typeface="Impact"/>
              <a:buNone/>
              <a:defRPr sz="10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4"/>
          <p:cNvSpPr txBox="1">
            <a:spLocks noGrp="1"/>
          </p:cNvSpPr>
          <p:nvPr>
            <p:ph type="subTitle" idx="1"/>
          </p:nvPr>
        </p:nvSpPr>
        <p:spPr>
          <a:xfrm>
            <a:off x="2215045" y="5979196"/>
            <a:ext cx="8045373" cy="742279"/>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700"/>
              </a:spcBef>
              <a:spcAft>
                <a:spcPts val="0"/>
              </a:spcAft>
              <a:buSzPts val="2000"/>
              <a:buNone/>
              <a:defRPr sz="2000" b="1" i="0" cap="none">
                <a:solidFill>
                  <a:schemeClr val="dk2"/>
                </a:solidFill>
              </a:defRPr>
            </a:lvl1pPr>
            <a:lvl2pPr lvl="1" algn="ctr">
              <a:lnSpc>
                <a:spcPct val="110000"/>
              </a:lnSpc>
              <a:spcBef>
                <a:spcPts val="700"/>
              </a:spcBef>
              <a:spcAft>
                <a:spcPts val="0"/>
              </a:spcAft>
              <a:buSzPts val="2000"/>
              <a:buNone/>
              <a:defRPr sz="2000"/>
            </a:lvl2pPr>
            <a:lvl3pPr lvl="2" algn="ctr">
              <a:lnSpc>
                <a:spcPct val="110000"/>
              </a:lnSpc>
              <a:spcBef>
                <a:spcPts val="700"/>
              </a:spcBef>
              <a:spcAft>
                <a:spcPts val="0"/>
              </a:spcAft>
              <a:buSzPts val="1800"/>
              <a:buNone/>
              <a:defRPr sz="1800"/>
            </a:lvl3pPr>
            <a:lvl4pPr lvl="3" algn="ctr">
              <a:lnSpc>
                <a:spcPct val="110000"/>
              </a:lnSpc>
              <a:spcBef>
                <a:spcPts val="700"/>
              </a:spcBef>
              <a:spcAft>
                <a:spcPts val="0"/>
              </a:spcAft>
              <a:buSzPts val="1600"/>
              <a:buNone/>
              <a:defRPr sz="1600"/>
            </a:lvl4pPr>
            <a:lvl5pPr lvl="4" algn="ctr">
              <a:lnSpc>
                <a:spcPct val="110000"/>
              </a:lnSpc>
              <a:spcBef>
                <a:spcPts val="700"/>
              </a:spcBef>
              <a:spcAft>
                <a:spcPts val="0"/>
              </a:spcAft>
              <a:buSzPts val="1600"/>
              <a:buNone/>
              <a:defRPr sz="1600"/>
            </a:lvl5pPr>
            <a:lvl6pPr lvl="5" algn="ctr">
              <a:lnSpc>
                <a:spcPct val="110000"/>
              </a:lnSpc>
              <a:spcBef>
                <a:spcPts val="700"/>
              </a:spcBef>
              <a:spcAft>
                <a:spcPts val="0"/>
              </a:spcAft>
              <a:buSzPts val="1600"/>
              <a:buNone/>
              <a:defRPr sz="1600"/>
            </a:lvl6pPr>
            <a:lvl7pPr lvl="6" algn="ctr">
              <a:lnSpc>
                <a:spcPct val="110000"/>
              </a:lnSpc>
              <a:spcBef>
                <a:spcPts val="700"/>
              </a:spcBef>
              <a:spcAft>
                <a:spcPts val="0"/>
              </a:spcAft>
              <a:buSzPts val="1600"/>
              <a:buNone/>
              <a:defRPr sz="1600"/>
            </a:lvl7pPr>
            <a:lvl8pPr lvl="7" algn="ctr">
              <a:lnSpc>
                <a:spcPct val="110000"/>
              </a:lnSpc>
              <a:spcBef>
                <a:spcPts val="700"/>
              </a:spcBef>
              <a:spcAft>
                <a:spcPts val="0"/>
              </a:spcAft>
              <a:buSzPts val="1600"/>
              <a:buNone/>
              <a:defRPr sz="1600"/>
            </a:lvl8pPr>
            <a:lvl9pPr lvl="8" algn="ctr">
              <a:lnSpc>
                <a:spcPct val="110000"/>
              </a:lnSpc>
              <a:spcBef>
                <a:spcPts val="700"/>
              </a:spcBef>
              <a:spcAft>
                <a:spcPts val="0"/>
              </a:spcAft>
              <a:buSzPts val="1600"/>
              <a:buNone/>
              <a:defRPr sz="1600"/>
            </a:lvl9pPr>
          </a:lstStyle>
          <a:p>
            <a:endParaRPr/>
          </a:p>
        </p:txBody>
      </p:sp>
      <p:sp>
        <p:nvSpPr>
          <p:cNvPr id="21" name="Google Shape;21;p14"/>
          <p:cNvSpPr txBox="1">
            <a:spLocks noGrp="1"/>
          </p:cNvSpPr>
          <p:nvPr>
            <p:ph type="dt" idx="10"/>
          </p:nvPr>
        </p:nvSpPr>
        <p:spPr>
          <a:xfrm>
            <a:off x="1078523"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895E0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ftr" idx="11"/>
          </p:nvPr>
        </p:nvSpPr>
        <p:spPr>
          <a:xfrm>
            <a:off x="4180332"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895E0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4"/>
          <p:cNvSpPr txBox="1">
            <a:spLocks noGrp="1"/>
          </p:cNvSpPr>
          <p:nvPr>
            <p:ph type="sldNum" idx="12"/>
          </p:nvPr>
        </p:nvSpPr>
        <p:spPr>
          <a:xfrm>
            <a:off x="9067218" y="6375679"/>
            <a:ext cx="2329723"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95E04"/>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95E04"/>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95E04"/>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95E04"/>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95E04"/>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95E04"/>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95E04"/>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95E04"/>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95E04"/>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4" name="Google Shape;24;p14" title="left edge border"/>
          <p:cNvSpPr/>
          <p:nvPr/>
        </p:nvSpPr>
        <p:spPr>
          <a:xfrm>
            <a:off x="0" y="0"/>
            <a:ext cx="283464" cy="68580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36575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15"/>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5"/>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28" name="Google Shape;28;p15"/>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5"/>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5"/>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42068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
        <p:cNvGrpSpPr/>
        <p:nvPr/>
      </p:nvGrpSpPr>
      <p:grpSpPr>
        <a:xfrm>
          <a:off x="0" y="0"/>
          <a:ext cx="0" cy="0"/>
          <a:chOff x="0" y="0"/>
          <a:chExt cx="0" cy="0"/>
        </a:xfrm>
      </p:grpSpPr>
      <p:sp>
        <p:nvSpPr>
          <p:cNvPr id="32" name="Google Shape;32;p16"/>
          <p:cNvSpPr>
            <a:spLocks noGrp="1"/>
          </p:cNvSpPr>
          <p:nvPr>
            <p:ph type="pic" idx="2"/>
          </p:nvPr>
        </p:nvSpPr>
        <p:spPr>
          <a:xfrm>
            <a:off x="283464" y="0"/>
            <a:ext cx="7355585" cy="6857999"/>
          </a:xfrm>
          <a:prstGeom prst="rect">
            <a:avLst/>
          </a:prstGeom>
          <a:noFill/>
          <a:ln>
            <a:noFill/>
          </a:ln>
        </p:spPr>
      </p:sp>
      <p:sp>
        <p:nvSpPr>
          <p:cNvPr id="33" name="Google Shape;33;p16"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34" name="Google Shape;34;p16"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6"/>
          <p:cNvSpPr txBox="1">
            <a:spLocks noGrp="1"/>
          </p:cNvSpPr>
          <p:nvPr>
            <p:ph type="title"/>
          </p:nvPr>
        </p:nvSpPr>
        <p:spPr>
          <a:xfrm>
            <a:off x="8337883" y="457200"/>
            <a:ext cx="3092117" cy="119667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900"/>
              <a:buFont typeface="Gill Sans"/>
              <a:buNone/>
              <a:defRPr sz="1900" b="1" i="0">
                <a:solidFill>
                  <a:schemeClr val="accen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6"/>
          <p:cNvSpPr txBox="1">
            <a:spLocks noGrp="1"/>
          </p:cNvSpPr>
          <p:nvPr>
            <p:ph type="body" idx="1"/>
          </p:nvPr>
        </p:nvSpPr>
        <p:spPr>
          <a:xfrm>
            <a:off x="8337883" y="1741336"/>
            <a:ext cx="3092117"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37" name="Google Shape;37;p16"/>
          <p:cNvSpPr txBox="1">
            <a:spLocks noGrp="1"/>
          </p:cNvSpPr>
          <p:nvPr>
            <p:ph type="dt" idx="10"/>
          </p:nvPr>
        </p:nvSpPr>
        <p:spPr>
          <a:xfrm>
            <a:off x="765950" y="6375679"/>
            <a:ext cx="1232456"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
          <p:cNvSpPr txBox="1">
            <a:spLocks noGrp="1"/>
          </p:cNvSpPr>
          <p:nvPr>
            <p:ph type="ftr" idx="11"/>
          </p:nvPr>
        </p:nvSpPr>
        <p:spPr>
          <a:xfrm>
            <a:off x="2103621" y="6375679"/>
            <a:ext cx="3482178"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6"/>
          <p:cNvSpPr txBox="1">
            <a:spLocks noGrp="1"/>
          </p:cNvSpPr>
          <p:nvPr>
            <p:ph type="sldNum" idx="12"/>
          </p:nvPr>
        </p:nvSpPr>
        <p:spPr>
          <a:xfrm>
            <a:off x="5687568" y="6375679"/>
            <a:ext cx="1234440"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20379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3242929" y="1073888"/>
            <a:ext cx="8187071" cy="406462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2"/>
              </a:buClr>
              <a:buSzPts val="8400"/>
              <a:buFont typeface="Impact"/>
              <a:buNone/>
              <a:defRPr sz="84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3242930" y="5159781"/>
            <a:ext cx="7017488" cy="95113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00"/>
              </a:spcBef>
              <a:spcAft>
                <a:spcPts val="0"/>
              </a:spcAft>
              <a:buSzPts val="2000"/>
              <a:buNone/>
              <a:defRPr sz="2000" b="1" i="0" cap="none">
                <a:solidFill>
                  <a:schemeClr val="accent1"/>
                </a:solidFill>
              </a:defRPr>
            </a:lvl1pPr>
            <a:lvl2pPr marL="914400" lvl="1" indent="-228600" algn="l">
              <a:lnSpc>
                <a:spcPct val="110000"/>
              </a:lnSpc>
              <a:spcBef>
                <a:spcPts val="700"/>
              </a:spcBef>
              <a:spcAft>
                <a:spcPts val="0"/>
              </a:spcAft>
              <a:buSzPts val="2000"/>
              <a:buNone/>
              <a:defRPr sz="2000">
                <a:solidFill>
                  <a:schemeClr val="lt1"/>
                </a:solidFill>
              </a:defRPr>
            </a:lvl2pPr>
            <a:lvl3pPr marL="1371600" lvl="2" indent="-228600" algn="l">
              <a:lnSpc>
                <a:spcPct val="110000"/>
              </a:lnSpc>
              <a:spcBef>
                <a:spcPts val="700"/>
              </a:spcBef>
              <a:spcAft>
                <a:spcPts val="0"/>
              </a:spcAft>
              <a:buSzPts val="1800"/>
              <a:buNone/>
              <a:defRPr sz="1800">
                <a:solidFill>
                  <a:schemeClr val="lt1"/>
                </a:solidFill>
              </a:defRPr>
            </a:lvl3pPr>
            <a:lvl4pPr marL="1828800" lvl="3" indent="-228600" algn="l">
              <a:lnSpc>
                <a:spcPct val="110000"/>
              </a:lnSpc>
              <a:spcBef>
                <a:spcPts val="700"/>
              </a:spcBef>
              <a:spcAft>
                <a:spcPts val="0"/>
              </a:spcAft>
              <a:buSzPts val="1600"/>
              <a:buNone/>
              <a:defRPr sz="1600">
                <a:solidFill>
                  <a:schemeClr val="lt1"/>
                </a:solidFill>
              </a:defRPr>
            </a:lvl4pPr>
            <a:lvl5pPr marL="2286000" lvl="4" indent="-228600" algn="l">
              <a:lnSpc>
                <a:spcPct val="110000"/>
              </a:lnSpc>
              <a:spcBef>
                <a:spcPts val="700"/>
              </a:spcBef>
              <a:spcAft>
                <a:spcPts val="0"/>
              </a:spcAft>
              <a:buSzPts val="1600"/>
              <a:buNone/>
              <a:defRPr sz="1600">
                <a:solidFill>
                  <a:schemeClr val="lt1"/>
                </a:solidFill>
              </a:defRPr>
            </a:lvl5pPr>
            <a:lvl6pPr marL="2743200" lvl="5" indent="-228600" algn="l">
              <a:lnSpc>
                <a:spcPct val="110000"/>
              </a:lnSpc>
              <a:spcBef>
                <a:spcPts val="700"/>
              </a:spcBef>
              <a:spcAft>
                <a:spcPts val="0"/>
              </a:spcAft>
              <a:buSzPts val="1600"/>
              <a:buNone/>
              <a:defRPr sz="1600">
                <a:solidFill>
                  <a:schemeClr val="lt1"/>
                </a:solidFill>
              </a:defRPr>
            </a:lvl6pPr>
            <a:lvl7pPr marL="3200400" lvl="6" indent="-228600" algn="l">
              <a:lnSpc>
                <a:spcPct val="110000"/>
              </a:lnSpc>
              <a:spcBef>
                <a:spcPts val="700"/>
              </a:spcBef>
              <a:spcAft>
                <a:spcPts val="0"/>
              </a:spcAft>
              <a:buSzPts val="1600"/>
              <a:buNone/>
              <a:defRPr sz="1600">
                <a:solidFill>
                  <a:schemeClr val="lt1"/>
                </a:solidFill>
              </a:defRPr>
            </a:lvl7pPr>
            <a:lvl8pPr marL="3657600" lvl="7" indent="-228600" algn="l">
              <a:lnSpc>
                <a:spcPct val="110000"/>
              </a:lnSpc>
              <a:spcBef>
                <a:spcPts val="700"/>
              </a:spcBef>
              <a:spcAft>
                <a:spcPts val="0"/>
              </a:spcAft>
              <a:buSzPts val="1600"/>
              <a:buNone/>
              <a:defRPr sz="1600">
                <a:solidFill>
                  <a:schemeClr val="lt1"/>
                </a:solidFill>
              </a:defRPr>
            </a:lvl8pPr>
            <a:lvl9pPr marL="4114800" lvl="8" indent="-228600" algn="l">
              <a:lnSpc>
                <a:spcPct val="110000"/>
              </a:lnSpc>
              <a:spcBef>
                <a:spcPts val="700"/>
              </a:spcBef>
              <a:spcAft>
                <a:spcPts val="0"/>
              </a:spcAft>
              <a:buSzPts val="1600"/>
              <a:buNone/>
              <a:defRPr sz="1600">
                <a:solidFill>
                  <a:schemeClr val="lt1"/>
                </a:solidFill>
              </a:defRPr>
            </a:lvl9pPr>
          </a:lstStyle>
          <a:p>
            <a:endParaRPr/>
          </a:p>
        </p:txBody>
      </p:sp>
      <p:sp>
        <p:nvSpPr>
          <p:cNvPr id="43" name="Google Shape;43;p18"/>
          <p:cNvSpPr txBox="1">
            <a:spLocks noGrp="1"/>
          </p:cNvSpPr>
          <p:nvPr>
            <p:ph type="dt" idx="10"/>
          </p:nvPr>
        </p:nvSpPr>
        <p:spPr>
          <a:xfrm>
            <a:off x="3236546" y="6375679"/>
            <a:ext cx="1493947"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8"/>
          <p:cNvSpPr txBox="1">
            <a:spLocks noGrp="1"/>
          </p:cNvSpPr>
          <p:nvPr>
            <p:ph type="ftr" idx="11"/>
          </p:nvPr>
        </p:nvSpPr>
        <p:spPr>
          <a:xfrm>
            <a:off x="5279064"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8"/>
          <p:cNvSpPr txBox="1">
            <a:spLocks noGrp="1"/>
          </p:cNvSpPr>
          <p:nvPr>
            <p:ph type="sldNum" idx="12"/>
          </p:nvPr>
        </p:nvSpPr>
        <p:spPr>
          <a:xfrm>
            <a:off x="9942434" y="6375679"/>
            <a:ext cx="1487566"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grpSp>
        <p:nvGrpSpPr>
          <p:cNvPr id="46" name="Google Shape;46;p18" title="left scallop shape"/>
          <p:cNvGrpSpPr/>
          <p:nvPr/>
        </p:nvGrpSpPr>
        <p:grpSpPr>
          <a:xfrm>
            <a:off x="0" y="0"/>
            <a:ext cx="2814638" cy="6858000"/>
            <a:chOff x="0" y="0"/>
            <a:chExt cx="2814638" cy="6858000"/>
          </a:xfrm>
        </p:grpSpPr>
        <p:sp>
          <p:nvSpPr>
            <p:cNvPr id="47" name="Google Shape;47;p18" title="left scallop shape"/>
            <p:cNvSpPr/>
            <p:nvPr/>
          </p:nvSpPr>
          <p:spPr>
            <a:xfrm>
              <a:off x="0" y="0"/>
              <a:ext cx="2814638"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sp>
        <p:sp>
          <p:nvSpPr>
            <p:cNvPr id="48" name="Google Shape;48;p18" title="left scallop inline"/>
            <p:cNvSpPr/>
            <p:nvPr/>
          </p:nvSpPr>
          <p:spPr>
            <a:xfrm>
              <a:off x="874382" y="0"/>
              <a:ext cx="1646238"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p>
      </p:grpSp>
    </p:spTree>
    <p:extLst>
      <p:ext uri="{BB962C8B-B14F-4D97-AF65-F5344CB8AC3E}">
        <p14:creationId xmlns:p14="http://schemas.microsoft.com/office/powerpoint/2010/main" val="677001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0"/>
          <p:cNvSpPr txBox="1">
            <a:spLocks noGrp="1"/>
          </p:cNvSpPr>
          <p:nvPr>
            <p:ph type="body" idx="1"/>
          </p:nvPr>
        </p:nvSpPr>
        <p:spPr>
          <a:xfrm>
            <a:off x="1257300"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52" name="Google Shape;52;p20"/>
          <p:cNvSpPr txBox="1">
            <a:spLocks noGrp="1"/>
          </p:cNvSpPr>
          <p:nvPr>
            <p:ph type="body" idx="2"/>
          </p:nvPr>
        </p:nvSpPr>
        <p:spPr>
          <a:xfrm>
            <a:off x="6647796"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53" name="Google Shape;53;p20"/>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0"/>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0"/>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38531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sp>
        <p:nvSpPr>
          <p:cNvPr id="57" name="Google Shape;57;p21"/>
          <p:cNvSpPr txBox="1">
            <a:spLocks noGrp="1"/>
          </p:cNvSpPr>
          <p:nvPr>
            <p:ph type="title"/>
          </p:nvPr>
        </p:nvSpPr>
        <p:spPr>
          <a:xfrm>
            <a:off x="1252728" y="381000"/>
            <a:ext cx="10172700" cy="14935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1"/>
          <p:cNvSpPr txBox="1">
            <a:spLocks noGrp="1"/>
          </p:cNvSpPr>
          <p:nvPr>
            <p:ph type="body" idx="1"/>
          </p:nvPr>
        </p:nvSpPr>
        <p:spPr>
          <a:xfrm>
            <a:off x="1251678"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59" name="Google Shape;59;p21"/>
          <p:cNvSpPr txBox="1">
            <a:spLocks noGrp="1"/>
          </p:cNvSpPr>
          <p:nvPr>
            <p:ph type="body" idx="2"/>
          </p:nvPr>
        </p:nvSpPr>
        <p:spPr>
          <a:xfrm>
            <a:off x="1257300" y="2909102"/>
            <a:ext cx="4800600" cy="299639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60" name="Google Shape;60;p21"/>
          <p:cNvSpPr txBox="1">
            <a:spLocks noGrp="1"/>
          </p:cNvSpPr>
          <p:nvPr>
            <p:ph type="body" idx="3"/>
          </p:nvPr>
        </p:nvSpPr>
        <p:spPr>
          <a:xfrm>
            <a:off x="6633864"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61" name="Google Shape;61;p21"/>
          <p:cNvSpPr txBox="1">
            <a:spLocks noGrp="1"/>
          </p:cNvSpPr>
          <p:nvPr>
            <p:ph type="body" idx="4"/>
          </p:nvPr>
        </p:nvSpPr>
        <p:spPr>
          <a:xfrm>
            <a:off x="6633864" y="2909102"/>
            <a:ext cx="4800600" cy="299639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62" name="Google Shape;62;p21"/>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1"/>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1"/>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1703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5"/>
        <p:cNvGrpSpPr/>
        <p:nvPr/>
      </p:nvGrpSpPr>
      <p:grpSpPr>
        <a:xfrm>
          <a:off x="0" y="0"/>
          <a:ext cx="0" cy="0"/>
          <a:chOff x="0" y="0"/>
          <a:chExt cx="0" cy="0"/>
        </a:xfrm>
      </p:grpSpPr>
      <p:sp>
        <p:nvSpPr>
          <p:cNvPr id="66" name="Google Shape;66;p22"/>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2"/>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2"/>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2"/>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75258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4"/>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4"/>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28" name="Google Shape;28;p14"/>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4"/>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4"/>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23"/>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3"/>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3"/>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025346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4"/>
        <p:cNvGrpSpPr/>
        <p:nvPr/>
      </p:nvGrpSpPr>
      <p:grpSpPr>
        <a:xfrm>
          <a:off x="0" y="0"/>
          <a:ext cx="0" cy="0"/>
          <a:chOff x="0" y="0"/>
          <a:chExt cx="0" cy="0"/>
        </a:xfrm>
      </p:grpSpPr>
      <p:sp>
        <p:nvSpPr>
          <p:cNvPr id="75" name="Google Shape;75;p24"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76" name="Google Shape;76;p24"/>
          <p:cNvSpPr txBox="1">
            <a:spLocks noGrp="1"/>
          </p:cNvSpPr>
          <p:nvPr>
            <p:ph type="title"/>
          </p:nvPr>
        </p:nvSpPr>
        <p:spPr>
          <a:xfrm>
            <a:off x="8337884" y="457199"/>
            <a:ext cx="3092115" cy="119667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900"/>
              <a:buFont typeface="Gill Sans"/>
              <a:buNone/>
              <a:defRPr sz="1900" b="1" i="0" cap="none">
                <a:solidFill>
                  <a:schemeClr val="accen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4"/>
          <p:cNvSpPr txBox="1">
            <a:spLocks noGrp="1"/>
          </p:cNvSpPr>
          <p:nvPr>
            <p:ph type="body" idx="1"/>
          </p:nvPr>
        </p:nvSpPr>
        <p:spPr>
          <a:xfrm>
            <a:off x="765051" y="920377"/>
            <a:ext cx="6158418" cy="4985124"/>
          </a:xfrm>
          <a:prstGeom prst="rect">
            <a:avLst/>
          </a:prstGeom>
          <a:noFill/>
          <a:ln>
            <a:noFill/>
          </a:ln>
        </p:spPr>
        <p:txBody>
          <a:bodyPr spcFirstLastPara="1" wrap="square" lIns="91425" tIns="45700" rIns="91425" bIns="45700" anchor="t" anchorCtr="0">
            <a:normAutofit/>
          </a:bodyPr>
          <a:lstStyle>
            <a:lvl1pPr marL="457200" lvl="0" indent="-431800" algn="l">
              <a:lnSpc>
                <a:spcPct val="110000"/>
              </a:lnSpc>
              <a:spcBef>
                <a:spcPts val="700"/>
              </a:spcBef>
              <a:spcAft>
                <a:spcPts val="0"/>
              </a:spcAft>
              <a:buSzPts val="3200"/>
              <a:buChar char="•"/>
              <a:defRPr sz="3200"/>
            </a:lvl1pPr>
            <a:lvl2pPr marL="914400" lvl="1" indent="-406400" algn="l">
              <a:lnSpc>
                <a:spcPct val="110000"/>
              </a:lnSpc>
              <a:spcBef>
                <a:spcPts val="700"/>
              </a:spcBef>
              <a:spcAft>
                <a:spcPts val="0"/>
              </a:spcAft>
              <a:buSzPts val="2800"/>
              <a:buChar char="–"/>
              <a:defRPr sz="2800"/>
            </a:lvl2pPr>
            <a:lvl3pPr marL="1371600" lvl="2" indent="-381000" algn="l">
              <a:lnSpc>
                <a:spcPct val="110000"/>
              </a:lnSpc>
              <a:spcBef>
                <a:spcPts val="700"/>
              </a:spcBef>
              <a:spcAft>
                <a:spcPts val="0"/>
              </a:spcAft>
              <a:buSzPts val="2400"/>
              <a:buChar char="•"/>
              <a:defRPr sz="2400"/>
            </a:lvl3pPr>
            <a:lvl4pPr marL="1828800" lvl="3" indent="-355600" algn="l">
              <a:lnSpc>
                <a:spcPct val="110000"/>
              </a:lnSpc>
              <a:spcBef>
                <a:spcPts val="700"/>
              </a:spcBef>
              <a:spcAft>
                <a:spcPts val="0"/>
              </a:spcAft>
              <a:buSzPts val="2000"/>
              <a:buChar char="–"/>
              <a:defRPr sz="2000"/>
            </a:lvl4pPr>
            <a:lvl5pPr marL="2286000" lvl="4" indent="-355600" algn="l">
              <a:lnSpc>
                <a:spcPct val="110000"/>
              </a:lnSpc>
              <a:spcBef>
                <a:spcPts val="700"/>
              </a:spcBef>
              <a:spcAft>
                <a:spcPts val="0"/>
              </a:spcAft>
              <a:buSzPts val="2000"/>
              <a:buChar char="•"/>
              <a:defRPr sz="2000"/>
            </a:lvl5pPr>
            <a:lvl6pPr marL="2743200" lvl="5" indent="-355600" algn="l">
              <a:lnSpc>
                <a:spcPct val="110000"/>
              </a:lnSpc>
              <a:spcBef>
                <a:spcPts val="700"/>
              </a:spcBef>
              <a:spcAft>
                <a:spcPts val="0"/>
              </a:spcAft>
              <a:buSzPts val="2000"/>
              <a:buChar char="–"/>
              <a:defRPr sz="2000"/>
            </a:lvl6pPr>
            <a:lvl7pPr marL="3200400" lvl="6" indent="-355600" algn="l">
              <a:lnSpc>
                <a:spcPct val="110000"/>
              </a:lnSpc>
              <a:spcBef>
                <a:spcPts val="700"/>
              </a:spcBef>
              <a:spcAft>
                <a:spcPts val="0"/>
              </a:spcAft>
              <a:buSzPts val="2000"/>
              <a:buChar char="•"/>
              <a:defRPr sz="2000"/>
            </a:lvl7pPr>
            <a:lvl8pPr marL="3657600" lvl="7" indent="-355600" algn="l">
              <a:lnSpc>
                <a:spcPct val="110000"/>
              </a:lnSpc>
              <a:spcBef>
                <a:spcPts val="700"/>
              </a:spcBef>
              <a:spcAft>
                <a:spcPts val="0"/>
              </a:spcAft>
              <a:buSzPts val="2000"/>
              <a:buChar char="–"/>
              <a:defRPr sz="2000"/>
            </a:lvl8pPr>
            <a:lvl9pPr marL="4114800" lvl="8" indent="-355600" algn="l">
              <a:lnSpc>
                <a:spcPct val="110000"/>
              </a:lnSpc>
              <a:spcBef>
                <a:spcPts val="700"/>
              </a:spcBef>
              <a:spcAft>
                <a:spcPts val="0"/>
              </a:spcAft>
              <a:buSzPts val="2000"/>
              <a:buChar char="•"/>
              <a:defRPr sz="2000"/>
            </a:lvl9pPr>
          </a:lstStyle>
          <a:p>
            <a:endParaRPr/>
          </a:p>
        </p:txBody>
      </p:sp>
      <p:sp>
        <p:nvSpPr>
          <p:cNvPr id="78" name="Google Shape;78;p24"/>
          <p:cNvSpPr txBox="1">
            <a:spLocks noGrp="1"/>
          </p:cNvSpPr>
          <p:nvPr>
            <p:ph type="body" idx="2"/>
          </p:nvPr>
        </p:nvSpPr>
        <p:spPr>
          <a:xfrm>
            <a:off x="8337885" y="1741336"/>
            <a:ext cx="3092115"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79" name="Google Shape;79;p24"/>
          <p:cNvSpPr txBox="1">
            <a:spLocks noGrp="1"/>
          </p:cNvSpPr>
          <p:nvPr>
            <p:ph type="dt" idx="10"/>
          </p:nvPr>
        </p:nvSpPr>
        <p:spPr>
          <a:xfrm>
            <a:off x="765051" y="6375679"/>
            <a:ext cx="1233355"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4"/>
          <p:cNvSpPr txBox="1">
            <a:spLocks noGrp="1"/>
          </p:cNvSpPr>
          <p:nvPr>
            <p:ph type="ftr" idx="11"/>
          </p:nvPr>
        </p:nvSpPr>
        <p:spPr>
          <a:xfrm>
            <a:off x="2103620" y="6375679"/>
            <a:ext cx="3482179"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4"/>
          <p:cNvSpPr txBox="1">
            <a:spLocks noGrp="1"/>
          </p:cNvSpPr>
          <p:nvPr>
            <p:ph type="sldNum" idx="12"/>
          </p:nvPr>
        </p:nvSpPr>
        <p:spPr>
          <a:xfrm>
            <a:off x="5691014" y="6375679"/>
            <a:ext cx="1232456"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82" name="Google Shape;82;p24"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047478288"/>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3"/>
        <p:cNvGrpSpPr/>
        <p:nvPr/>
      </p:nvGrpSpPr>
      <p:grpSpPr>
        <a:xfrm>
          <a:off x="0" y="0"/>
          <a:ext cx="0" cy="0"/>
          <a:chOff x="0" y="0"/>
          <a:chExt cx="0" cy="0"/>
        </a:xfrm>
      </p:grpSpPr>
      <p:sp>
        <p:nvSpPr>
          <p:cNvPr id="84" name="Google Shape;84;p25"/>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5"/>
          <p:cNvSpPr txBox="1">
            <a:spLocks noGrp="1"/>
          </p:cNvSpPr>
          <p:nvPr>
            <p:ph type="body" idx="1"/>
          </p:nvPr>
        </p:nvSpPr>
        <p:spPr>
          <a:xfrm rot="5400000">
            <a:off x="4544044" y="-1006365"/>
            <a:ext cx="3593591" cy="10178322"/>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86" name="Google Shape;86;p25"/>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5"/>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25"/>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660594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9"/>
        <p:cNvGrpSpPr/>
        <p:nvPr/>
      </p:nvGrpSpPr>
      <p:grpSpPr>
        <a:xfrm>
          <a:off x="0" y="0"/>
          <a:ext cx="0" cy="0"/>
          <a:chOff x="0" y="0"/>
          <a:chExt cx="0" cy="0"/>
        </a:xfrm>
      </p:grpSpPr>
      <p:sp>
        <p:nvSpPr>
          <p:cNvPr id="90" name="Google Shape;90;p26"/>
          <p:cNvSpPr txBox="1">
            <a:spLocks noGrp="1"/>
          </p:cNvSpPr>
          <p:nvPr>
            <p:ph type="title"/>
          </p:nvPr>
        </p:nvSpPr>
        <p:spPr>
          <a:xfrm rot="5400000">
            <a:off x="8012185" y="2436522"/>
            <a:ext cx="5600404"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6"/>
          <p:cNvSpPr txBox="1">
            <a:spLocks noGrp="1"/>
          </p:cNvSpPr>
          <p:nvPr>
            <p:ph type="body" idx="1"/>
          </p:nvPr>
        </p:nvSpPr>
        <p:spPr>
          <a:xfrm rot="5400000">
            <a:off x="2653390" y="-1013705"/>
            <a:ext cx="5600405" cy="8392585"/>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92" name="Google Shape;92;p26"/>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26"/>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6"/>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75252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EF63B152-7103-4FFE-90AC-D94EB7F44A7E}" type="datetimeFigureOut">
              <a:rPr lang="en-US" smtClean="0"/>
              <a:t>6/29/2026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299DD5A9-4EF1-497E-92EF-2D23CF305E03}" type="slidenum">
              <a:rPr lang="en-US" smtClean="0"/>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859166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63B152-7103-4FFE-90AC-D94EB7F44A7E}" type="datetimeFigureOut">
              <a:rPr lang="en-US" smtClean="0"/>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3794813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EF63B152-7103-4FFE-90AC-D94EB7F44A7E}" type="datetimeFigureOut">
              <a:rPr lang="en-US" smtClean="0"/>
              <a:t>6/29/2026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299DD5A9-4EF1-497E-92EF-2D23CF305E03}" type="slidenum">
              <a:rPr lang="en-US" smtClean="0"/>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454722215"/>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63B152-7103-4FFE-90AC-D94EB7F44A7E}" type="datetimeFigureOut">
              <a:rPr lang="en-US" smtClean="0"/>
              <a:t>6/29/2026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3850797725"/>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63B152-7103-4FFE-90AC-D94EB7F44A7E}" type="datetimeFigureOut">
              <a:rPr lang="en-US" smtClean="0"/>
              <a:t>6/29/2026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3470536389"/>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63B152-7103-4FFE-90AC-D94EB7F44A7E}" type="datetimeFigureOut">
              <a:rPr lang="en-US" smtClean="0"/>
              <a:t>6/29/2026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1743845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
        <p:cNvGrpSpPr/>
        <p:nvPr/>
      </p:nvGrpSpPr>
      <p:grpSpPr>
        <a:xfrm>
          <a:off x="0" y="0"/>
          <a:ext cx="0" cy="0"/>
          <a:chOff x="0" y="0"/>
          <a:chExt cx="0" cy="0"/>
        </a:xfrm>
      </p:grpSpPr>
      <p:sp>
        <p:nvSpPr>
          <p:cNvPr id="32" name="Google Shape;32;p15"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txBody>
          <a:bodyPr/>
          <a:lstStyle/>
          <a:p>
            <a:endParaRPr lang="en-US"/>
          </a:p>
        </p:txBody>
      </p:sp>
      <p:sp>
        <p:nvSpPr>
          <p:cNvPr id="33" name="Google Shape;33;p15"/>
          <p:cNvSpPr txBox="1">
            <a:spLocks noGrp="1"/>
          </p:cNvSpPr>
          <p:nvPr>
            <p:ph type="title"/>
          </p:nvPr>
        </p:nvSpPr>
        <p:spPr>
          <a:xfrm>
            <a:off x="8337884" y="457199"/>
            <a:ext cx="3092115" cy="119667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900"/>
              <a:buFont typeface="Gill Sans"/>
              <a:buNone/>
              <a:defRPr sz="1900" b="1" i="0" cap="none">
                <a:solidFill>
                  <a:schemeClr val="accen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5"/>
          <p:cNvSpPr txBox="1">
            <a:spLocks noGrp="1"/>
          </p:cNvSpPr>
          <p:nvPr>
            <p:ph type="body" idx="1"/>
          </p:nvPr>
        </p:nvSpPr>
        <p:spPr>
          <a:xfrm>
            <a:off x="765051" y="920377"/>
            <a:ext cx="6158418" cy="4985124"/>
          </a:xfrm>
          <a:prstGeom prst="rect">
            <a:avLst/>
          </a:prstGeom>
          <a:noFill/>
          <a:ln>
            <a:noFill/>
          </a:ln>
        </p:spPr>
        <p:txBody>
          <a:bodyPr spcFirstLastPara="1" wrap="square" lIns="91425" tIns="45700" rIns="91425" bIns="45700" anchor="t" anchorCtr="0">
            <a:normAutofit/>
          </a:bodyPr>
          <a:lstStyle>
            <a:lvl1pPr marL="457200" lvl="0" indent="-431800" algn="l">
              <a:lnSpc>
                <a:spcPct val="110000"/>
              </a:lnSpc>
              <a:spcBef>
                <a:spcPts val="700"/>
              </a:spcBef>
              <a:spcAft>
                <a:spcPts val="0"/>
              </a:spcAft>
              <a:buSzPts val="3200"/>
              <a:buChar char="•"/>
              <a:defRPr sz="3200"/>
            </a:lvl1pPr>
            <a:lvl2pPr marL="914400" lvl="1" indent="-406400" algn="l">
              <a:lnSpc>
                <a:spcPct val="110000"/>
              </a:lnSpc>
              <a:spcBef>
                <a:spcPts val="700"/>
              </a:spcBef>
              <a:spcAft>
                <a:spcPts val="0"/>
              </a:spcAft>
              <a:buSzPts val="2800"/>
              <a:buChar char="–"/>
              <a:defRPr sz="2800"/>
            </a:lvl2pPr>
            <a:lvl3pPr marL="1371600" lvl="2" indent="-381000" algn="l">
              <a:lnSpc>
                <a:spcPct val="110000"/>
              </a:lnSpc>
              <a:spcBef>
                <a:spcPts val="700"/>
              </a:spcBef>
              <a:spcAft>
                <a:spcPts val="0"/>
              </a:spcAft>
              <a:buSzPts val="2400"/>
              <a:buChar char="•"/>
              <a:defRPr sz="2400"/>
            </a:lvl3pPr>
            <a:lvl4pPr marL="1828800" lvl="3" indent="-355600" algn="l">
              <a:lnSpc>
                <a:spcPct val="110000"/>
              </a:lnSpc>
              <a:spcBef>
                <a:spcPts val="700"/>
              </a:spcBef>
              <a:spcAft>
                <a:spcPts val="0"/>
              </a:spcAft>
              <a:buSzPts val="2000"/>
              <a:buChar char="–"/>
              <a:defRPr sz="2000"/>
            </a:lvl4pPr>
            <a:lvl5pPr marL="2286000" lvl="4" indent="-355600" algn="l">
              <a:lnSpc>
                <a:spcPct val="110000"/>
              </a:lnSpc>
              <a:spcBef>
                <a:spcPts val="700"/>
              </a:spcBef>
              <a:spcAft>
                <a:spcPts val="0"/>
              </a:spcAft>
              <a:buSzPts val="2000"/>
              <a:buChar char="•"/>
              <a:defRPr sz="2000"/>
            </a:lvl5pPr>
            <a:lvl6pPr marL="2743200" lvl="5" indent="-355600" algn="l">
              <a:lnSpc>
                <a:spcPct val="110000"/>
              </a:lnSpc>
              <a:spcBef>
                <a:spcPts val="700"/>
              </a:spcBef>
              <a:spcAft>
                <a:spcPts val="0"/>
              </a:spcAft>
              <a:buSzPts val="2000"/>
              <a:buChar char="–"/>
              <a:defRPr sz="2000"/>
            </a:lvl6pPr>
            <a:lvl7pPr marL="3200400" lvl="6" indent="-355600" algn="l">
              <a:lnSpc>
                <a:spcPct val="110000"/>
              </a:lnSpc>
              <a:spcBef>
                <a:spcPts val="700"/>
              </a:spcBef>
              <a:spcAft>
                <a:spcPts val="0"/>
              </a:spcAft>
              <a:buSzPts val="2000"/>
              <a:buChar char="•"/>
              <a:defRPr sz="2000"/>
            </a:lvl7pPr>
            <a:lvl8pPr marL="3657600" lvl="7" indent="-355600" algn="l">
              <a:lnSpc>
                <a:spcPct val="110000"/>
              </a:lnSpc>
              <a:spcBef>
                <a:spcPts val="700"/>
              </a:spcBef>
              <a:spcAft>
                <a:spcPts val="0"/>
              </a:spcAft>
              <a:buSzPts val="2000"/>
              <a:buChar char="–"/>
              <a:defRPr sz="2000"/>
            </a:lvl8pPr>
            <a:lvl9pPr marL="4114800" lvl="8" indent="-355600" algn="l">
              <a:lnSpc>
                <a:spcPct val="110000"/>
              </a:lnSpc>
              <a:spcBef>
                <a:spcPts val="700"/>
              </a:spcBef>
              <a:spcAft>
                <a:spcPts val="0"/>
              </a:spcAft>
              <a:buSzPts val="2000"/>
              <a:buChar char="•"/>
              <a:defRPr sz="2000"/>
            </a:lvl9pPr>
          </a:lstStyle>
          <a:p>
            <a:endParaRPr/>
          </a:p>
        </p:txBody>
      </p:sp>
      <p:sp>
        <p:nvSpPr>
          <p:cNvPr id="35" name="Google Shape;35;p15"/>
          <p:cNvSpPr txBox="1">
            <a:spLocks noGrp="1"/>
          </p:cNvSpPr>
          <p:nvPr>
            <p:ph type="body" idx="2"/>
          </p:nvPr>
        </p:nvSpPr>
        <p:spPr>
          <a:xfrm>
            <a:off x="8337885" y="1741336"/>
            <a:ext cx="3092115"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36" name="Google Shape;36;p15"/>
          <p:cNvSpPr txBox="1">
            <a:spLocks noGrp="1"/>
          </p:cNvSpPr>
          <p:nvPr>
            <p:ph type="dt" idx="10"/>
          </p:nvPr>
        </p:nvSpPr>
        <p:spPr>
          <a:xfrm>
            <a:off x="765051" y="6375679"/>
            <a:ext cx="1233355"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5"/>
          <p:cNvSpPr txBox="1">
            <a:spLocks noGrp="1"/>
          </p:cNvSpPr>
          <p:nvPr>
            <p:ph type="ftr" idx="11"/>
          </p:nvPr>
        </p:nvSpPr>
        <p:spPr>
          <a:xfrm>
            <a:off x="2103620" y="6375679"/>
            <a:ext cx="3482179"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
          <p:cNvSpPr txBox="1">
            <a:spLocks noGrp="1"/>
          </p:cNvSpPr>
          <p:nvPr>
            <p:ph type="sldNum" idx="12"/>
          </p:nvPr>
        </p:nvSpPr>
        <p:spPr>
          <a:xfrm>
            <a:off x="5691014" y="6375679"/>
            <a:ext cx="1232456"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9" name="Google Shape;39;p15"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63B152-7103-4FFE-90AC-D94EB7F44A7E}" type="datetimeFigureOut">
              <a:rPr lang="en-US" smtClean="0"/>
              <a:t>6/29/2026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5729150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1" y="6375679"/>
            <a:ext cx="1233355" cy="348462"/>
          </a:xfrm>
        </p:spPr>
        <p:txBody>
          <a:bodyPr/>
          <a:lstStyle/>
          <a:p>
            <a:fld id="{EF63B152-7103-4FFE-90AC-D94EB7F44A7E}" type="datetimeFigureOut">
              <a:rPr lang="en-US" smtClean="0"/>
              <a:t>6/29/2026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299DD5A9-4EF1-497E-92EF-2D23CF305E03}" type="slidenum">
              <a:rPr lang="en-US" smtClean="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57666288"/>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0" y="6375679"/>
            <a:ext cx="1232456" cy="348462"/>
          </a:xfrm>
        </p:spPr>
        <p:txBody>
          <a:bodyPr/>
          <a:lstStyle/>
          <a:p>
            <a:fld id="{EF63B152-7103-4FFE-90AC-D94EB7F44A7E}" type="datetimeFigureOut">
              <a:rPr lang="en-US" smtClean="0"/>
              <a:t>6/29/2026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42445994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63B152-7103-4FFE-90AC-D94EB7F44A7E}" type="datetimeFigureOut">
              <a:rPr lang="en-US" smtClean="0"/>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989478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63B152-7103-4FFE-90AC-D94EB7F44A7E}" type="datetimeFigureOut">
              <a:rPr lang="en-US" smtClean="0"/>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2155843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
        <p:cNvGrpSpPr/>
        <p:nvPr/>
      </p:nvGrpSpPr>
      <p:grpSpPr>
        <a:xfrm>
          <a:off x="0" y="0"/>
          <a:ext cx="0" cy="0"/>
          <a:chOff x="0" y="0"/>
          <a:chExt cx="0" cy="0"/>
        </a:xfrm>
      </p:grpSpPr>
      <p:sp>
        <p:nvSpPr>
          <p:cNvPr id="41" name="Google Shape;41;p17"/>
          <p:cNvSpPr txBox="1">
            <a:spLocks noGrp="1"/>
          </p:cNvSpPr>
          <p:nvPr>
            <p:ph type="title"/>
          </p:nvPr>
        </p:nvSpPr>
        <p:spPr>
          <a:xfrm>
            <a:off x="3242929" y="1073888"/>
            <a:ext cx="8187071" cy="406462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2"/>
              </a:buClr>
              <a:buSzPts val="8400"/>
              <a:buFont typeface="Impact"/>
              <a:buNone/>
              <a:defRPr sz="8400">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7"/>
          <p:cNvSpPr txBox="1">
            <a:spLocks noGrp="1"/>
          </p:cNvSpPr>
          <p:nvPr>
            <p:ph type="body" idx="1"/>
          </p:nvPr>
        </p:nvSpPr>
        <p:spPr>
          <a:xfrm>
            <a:off x="3242930" y="5159781"/>
            <a:ext cx="7017488" cy="95113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00"/>
              </a:spcBef>
              <a:spcAft>
                <a:spcPts val="0"/>
              </a:spcAft>
              <a:buSzPts val="2000"/>
              <a:buNone/>
              <a:defRPr sz="2000" b="1" i="0" cap="none">
                <a:solidFill>
                  <a:schemeClr val="accent1"/>
                </a:solidFill>
              </a:defRPr>
            </a:lvl1pPr>
            <a:lvl2pPr marL="914400" lvl="1" indent="-228600" algn="l">
              <a:lnSpc>
                <a:spcPct val="110000"/>
              </a:lnSpc>
              <a:spcBef>
                <a:spcPts val="700"/>
              </a:spcBef>
              <a:spcAft>
                <a:spcPts val="0"/>
              </a:spcAft>
              <a:buSzPts val="2000"/>
              <a:buNone/>
              <a:defRPr sz="2000">
                <a:solidFill>
                  <a:schemeClr val="lt1"/>
                </a:solidFill>
              </a:defRPr>
            </a:lvl2pPr>
            <a:lvl3pPr marL="1371600" lvl="2" indent="-228600" algn="l">
              <a:lnSpc>
                <a:spcPct val="110000"/>
              </a:lnSpc>
              <a:spcBef>
                <a:spcPts val="700"/>
              </a:spcBef>
              <a:spcAft>
                <a:spcPts val="0"/>
              </a:spcAft>
              <a:buSzPts val="1800"/>
              <a:buNone/>
              <a:defRPr sz="1800">
                <a:solidFill>
                  <a:schemeClr val="lt1"/>
                </a:solidFill>
              </a:defRPr>
            </a:lvl3pPr>
            <a:lvl4pPr marL="1828800" lvl="3" indent="-228600" algn="l">
              <a:lnSpc>
                <a:spcPct val="110000"/>
              </a:lnSpc>
              <a:spcBef>
                <a:spcPts val="700"/>
              </a:spcBef>
              <a:spcAft>
                <a:spcPts val="0"/>
              </a:spcAft>
              <a:buSzPts val="1600"/>
              <a:buNone/>
              <a:defRPr sz="1600">
                <a:solidFill>
                  <a:schemeClr val="lt1"/>
                </a:solidFill>
              </a:defRPr>
            </a:lvl4pPr>
            <a:lvl5pPr marL="2286000" lvl="4" indent="-228600" algn="l">
              <a:lnSpc>
                <a:spcPct val="110000"/>
              </a:lnSpc>
              <a:spcBef>
                <a:spcPts val="700"/>
              </a:spcBef>
              <a:spcAft>
                <a:spcPts val="0"/>
              </a:spcAft>
              <a:buSzPts val="1600"/>
              <a:buNone/>
              <a:defRPr sz="1600">
                <a:solidFill>
                  <a:schemeClr val="lt1"/>
                </a:solidFill>
              </a:defRPr>
            </a:lvl5pPr>
            <a:lvl6pPr marL="2743200" lvl="5" indent="-228600" algn="l">
              <a:lnSpc>
                <a:spcPct val="110000"/>
              </a:lnSpc>
              <a:spcBef>
                <a:spcPts val="700"/>
              </a:spcBef>
              <a:spcAft>
                <a:spcPts val="0"/>
              </a:spcAft>
              <a:buSzPts val="1600"/>
              <a:buNone/>
              <a:defRPr sz="1600">
                <a:solidFill>
                  <a:schemeClr val="lt1"/>
                </a:solidFill>
              </a:defRPr>
            </a:lvl6pPr>
            <a:lvl7pPr marL="3200400" lvl="6" indent="-228600" algn="l">
              <a:lnSpc>
                <a:spcPct val="110000"/>
              </a:lnSpc>
              <a:spcBef>
                <a:spcPts val="700"/>
              </a:spcBef>
              <a:spcAft>
                <a:spcPts val="0"/>
              </a:spcAft>
              <a:buSzPts val="1600"/>
              <a:buNone/>
              <a:defRPr sz="1600">
                <a:solidFill>
                  <a:schemeClr val="lt1"/>
                </a:solidFill>
              </a:defRPr>
            </a:lvl7pPr>
            <a:lvl8pPr marL="3657600" lvl="7" indent="-228600" algn="l">
              <a:lnSpc>
                <a:spcPct val="110000"/>
              </a:lnSpc>
              <a:spcBef>
                <a:spcPts val="700"/>
              </a:spcBef>
              <a:spcAft>
                <a:spcPts val="0"/>
              </a:spcAft>
              <a:buSzPts val="1600"/>
              <a:buNone/>
              <a:defRPr sz="1600">
                <a:solidFill>
                  <a:schemeClr val="lt1"/>
                </a:solidFill>
              </a:defRPr>
            </a:lvl8pPr>
            <a:lvl9pPr marL="4114800" lvl="8" indent="-228600" algn="l">
              <a:lnSpc>
                <a:spcPct val="110000"/>
              </a:lnSpc>
              <a:spcBef>
                <a:spcPts val="700"/>
              </a:spcBef>
              <a:spcAft>
                <a:spcPts val="0"/>
              </a:spcAft>
              <a:buSzPts val="1600"/>
              <a:buNone/>
              <a:defRPr sz="1600">
                <a:solidFill>
                  <a:schemeClr val="lt1"/>
                </a:solidFill>
              </a:defRPr>
            </a:lvl9pPr>
          </a:lstStyle>
          <a:p>
            <a:endParaRPr/>
          </a:p>
        </p:txBody>
      </p:sp>
      <p:sp>
        <p:nvSpPr>
          <p:cNvPr id="43" name="Google Shape;43;p17"/>
          <p:cNvSpPr txBox="1">
            <a:spLocks noGrp="1"/>
          </p:cNvSpPr>
          <p:nvPr>
            <p:ph type="dt" idx="10"/>
          </p:nvPr>
        </p:nvSpPr>
        <p:spPr>
          <a:xfrm>
            <a:off x="3236546" y="6375679"/>
            <a:ext cx="1493947"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7"/>
          <p:cNvSpPr txBox="1">
            <a:spLocks noGrp="1"/>
          </p:cNvSpPr>
          <p:nvPr>
            <p:ph type="ftr" idx="11"/>
          </p:nvPr>
        </p:nvSpPr>
        <p:spPr>
          <a:xfrm>
            <a:off x="5279064"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7"/>
          <p:cNvSpPr txBox="1">
            <a:spLocks noGrp="1"/>
          </p:cNvSpPr>
          <p:nvPr>
            <p:ph type="sldNum" idx="12"/>
          </p:nvPr>
        </p:nvSpPr>
        <p:spPr>
          <a:xfrm>
            <a:off x="9942434" y="6375679"/>
            <a:ext cx="1487566"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2"/>
                </a:solidFill>
                <a:latin typeface="Gill Sans"/>
                <a:ea typeface="Gill Sans"/>
                <a:cs typeface="Gill Sans"/>
                <a:sym typeface="Gill Sans"/>
              </a:defRPr>
            </a:lvl1pPr>
            <a:lvl2pPr marL="0" lvl="1" indent="0" algn="r">
              <a:spcBef>
                <a:spcPts val="0"/>
              </a:spcBef>
              <a:buNone/>
              <a:defRPr sz="1200">
                <a:solidFill>
                  <a:schemeClr val="lt2"/>
                </a:solidFill>
                <a:latin typeface="Gill Sans"/>
                <a:ea typeface="Gill Sans"/>
                <a:cs typeface="Gill Sans"/>
                <a:sym typeface="Gill Sans"/>
              </a:defRPr>
            </a:lvl2pPr>
            <a:lvl3pPr marL="0" lvl="2" indent="0" algn="r">
              <a:spcBef>
                <a:spcPts val="0"/>
              </a:spcBef>
              <a:buNone/>
              <a:defRPr sz="1200">
                <a:solidFill>
                  <a:schemeClr val="lt2"/>
                </a:solidFill>
                <a:latin typeface="Gill Sans"/>
                <a:ea typeface="Gill Sans"/>
                <a:cs typeface="Gill Sans"/>
                <a:sym typeface="Gill Sans"/>
              </a:defRPr>
            </a:lvl3pPr>
            <a:lvl4pPr marL="0" lvl="3" indent="0" algn="r">
              <a:spcBef>
                <a:spcPts val="0"/>
              </a:spcBef>
              <a:buNone/>
              <a:defRPr sz="1200">
                <a:solidFill>
                  <a:schemeClr val="lt2"/>
                </a:solidFill>
                <a:latin typeface="Gill Sans"/>
                <a:ea typeface="Gill Sans"/>
                <a:cs typeface="Gill Sans"/>
                <a:sym typeface="Gill Sans"/>
              </a:defRPr>
            </a:lvl4pPr>
            <a:lvl5pPr marL="0" lvl="4" indent="0" algn="r">
              <a:spcBef>
                <a:spcPts val="0"/>
              </a:spcBef>
              <a:buNone/>
              <a:defRPr sz="1200">
                <a:solidFill>
                  <a:schemeClr val="lt2"/>
                </a:solidFill>
                <a:latin typeface="Gill Sans"/>
                <a:ea typeface="Gill Sans"/>
                <a:cs typeface="Gill Sans"/>
                <a:sym typeface="Gill Sans"/>
              </a:defRPr>
            </a:lvl5pPr>
            <a:lvl6pPr marL="0" lvl="5" indent="0" algn="r">
              <a:spcBef>
                <a:spcPts val="0"/>
              </a:spcBef>
              <a:buNone/>
              <a:defRPr sz="1200">
                <a:solidFill>
                  <a:schemeClr val="lt2"/>
                </a:solidFill>
                <a:latin typeface="Gill Sans"/>
                <a:ea typeface="Gill Sans"/>
                <a:cs typeface="Gill Sans"/>
                <a:sym typeface="Gill Sans"/>
              </a:defRPr>
            </a:lvl6pPr>
            <a:lvl7pPr marL="0" lvl="6" indent="0" algn="r">
              <a:spcBef>
                <a:spcPts val="0"/>
              </a:spcBef>
              <a:buNone/>
              <a:defRPr sz="1200">
                <a:solidFill>
                  <a:schemeClr val="lt2"/>
                </a:solidFill>
                <a:latin typeface="Gill Sans"/>
                <a:ea typeface="Gill Sans"/>
                <a:cs typeface="Gill Sans"/>
                <a:sym typeface="Gill Sans"/>
              </a:defRPr>
            </a:lvl7pPr>
            <a:lvl8pPr marL="0" lvl="7" indent="0" algn="r">
              <a:spcBef>
                <a:spcPts val="0"/>
              </a:spcBef>
              <a:buNone/>
              <a:defRPr sz="1200">
                <a:solidFill>
                  <a:schemeClr val="lt2"/>
                </a:solidFill>
                <a:latin typeface="Gill Sans"/>
                <a:ea typeface="Gill Sans"/>
                <a:cs typeface="Gill Sans"/>
                <a:sym typeface="Gill Sans"/>
              </a:defRPr>
            </a:lvl8pPr>
            <a:lvl9pPr marL="0" lvl="8" indent="0" algn="r">
              <a:spcBef>
                <a:spcPts val="0"/>
              </a:spcBef>
              <a:buNone/>
              <a:defRPr sz="1200">
                <a:solidFill>
                  <a:schemeClr val="l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GB"/>
              <a:t>‹#›</a:t>
            </a:fld>
            <a:endParaRPr/>
          </a:p>
        </p:txBody>
      </p:sp>
      <p:grpSp>
        <p:nvGrpSpPr>
          <p:cNvPr id="46" name="Google Shape;46;p17" title="left scallop shape"/>
          <p:cNvGrpSpPr/>
          <p:nvPr/>
        </p:nvGrpSpPr>
        <p:grpSpPr>
          <a:xfrm>
            <a:off x="0" y="0"/>
            <a:ext cx="2814638" cy="6858000"/>
            <a:chOff x="0" y="0"/>
            <a:chExt cx="2814638" cy="6858000"/>
          </a:xfrm>
        </p:grpSpPr>
        <p:sp>
          <p:nvSpPr>
            <p:cNvPr id="47" name="Google Shape;47;p17" title="left scallop shape"/>
            <p:cNvSpPr/>
            <p:nvPr/>
          </p:nvSpPr>
          <p:spPr>
            <a:xfrm>
              <a:off x="0" y="0"/>
              <a:ext cx="2814638"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sp>
        <p:sp>
          <p:nvSpPr>
            <p:cNvPr id="48" name="Google Shape;48;p17" title="left scallop inline"/>
            <p:cNvSpPr/>
            <p:nvPr/>
          </p:nvSpPr>
          <p:spPr>
            <a:xfrm>
              <a:off x="874382" y="0"/>
              <a:ext cx="1646238"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9"/>
          <p:cNvSpPr txBox="1">
            <a:spLocks noGrp="1"/>
          </p:cNvSpPr>
          <p:nvPr>
            <p:ph type="body" idx="1"/>
          </p:nvPr>
        </p:nvSpPr>
        <p:spPr>
          <a:xfrm>
            <a:off x="1257300"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52" name="Google Shape;52;p19"/>
          <p:cNvSpPr txBox="1">
            <a:spLocks noGrp="1"/>
          </p:cNvSpPr>
          <p:nvPr>
            <p:ph type="body" idx="2"/>
          </p:nvPr>
        </p:nvSpPr>
        <p:spPr>
          <a:xfrm>
            <a:off x="6647796"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53" name="Google Shape;53;p19"/>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9"/>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9"/>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20"/>
          <p:cNvSpPr txBox="1">
            <a:spLocks noGrp="1"/>
          </p:cNvSpPr>
          <p:nvPr>
            <p:ph type="title"/>
          </p:nvPr>
        </p:nvSpPr>
        <p:spPr>
          <a:xfrm>
            <a:off x="1252728" y="381000"/>
            <a:ext cx="10172700" cy="14935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20"/>
          <p:cNvSpPr txBox="1">
            <a:spLocks noGrp="1"/>
          </p:cNvSpPr>
          <p:nvPr>
            <p:ph type="body" idx="1"/>
          </p:nvPr>
        </p:nvSpPr>
        <p:spPr>
          <a:xfrm>
            <a:off x="1251678"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59" name="Google Shape;59;p20"/>
          <p:cNvSpPr txBox="1">
            <a:spLocks noGrp="1"/>
          </p:cNvSpPr>
          <p:nvPr>
            <p:ph type="body" idx="2"/>
          </p:nvPr>
        </p:nvSpPr>
        <p:spPr>
          <a:xfrm>
            <a:off x="1257300" y="2909102"/>
            <a:ext cx="4800600" cy="299639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60" name="Google Shape;60;p20"/>
          <p:cNvSpPr txBox="1">
            <a:spLocks noGrp="1"/>
          </p:cNvSpPr>
          <p:nvPr>
            <p:ph type="body" idx="3"/>
          </p:nvPr>
        </p:nvSpPr>
        <p:spPr>
          <a:xfrm>
            <a:off x="6633864" y="2199633"/>
            <a:ext cx="4800600" cy="632529"/>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700"/>
              </a:spcBef>
              <a:spcAft>
                <a:spcPts val="0"/>
              </a:spcAft>
              <a:buSzPts val="1900"/>
              <a:buNone/>
              <a:defRPr sz="1900" b="1" cap="none">
                <a:solidFill>
                  <a:schemeClr val="dk2"/>
                </a:solidFill>
              </a:defRPr>
            </a:lvl1pPr>
            <a:lvl2pPr marL="914400" lvl="1" indent="-228600" algn="l">
              <a:lnSpc>
                <a:spcPct val="110000"/>
              </a:lnSpc>
              <a:spcBef>
                <a:spcPts val="700"/>
              </a:spcBef>
              <a:spcAft>
                <a:spcPts val="0"/>
              </a:spcAft>
              <a:buSzPts val="1900"/>
              <a:buNone/>
              <a:defRPr sz="1900" b="1"/>
            </a:lvl2pPr>
            <a:lvl3pPr marL="1371600" lvl="2" indent="-228600" algn="l">
              <a:lnSpc>
                <a:spcPct val="110000"/>
              </a:lnSpc>
              <a:spcBef>
                <a:spcPts val="700"/>
              </a:spcBef>
              <a:spcAft>
                <a:spcPts val="0"/>
              </a:spcAft>
              <a:buSzPts val="1800"/>
              <a:buNone/>
              <a:defRPr sz="1800" b="1"/>
            </a:lvl3pPr>
            <a:lvl4pPr marL="1828800" lvl="3" indent="-228600" algn="l">
              <a:lnSpc>
                <a:spcPct val="110000"/>
              </a:lnSpc>
              <a:spcBef>
                <a:spcPts val="700"/>
              </a:spcBef>
              <a:spcAft>
                <a:spcPts val="0"/>
              </a:spcAft>
              <a:buSzPts val="1600"/>
              <a:buNone/>
              <a:defRPr sz="1600" b="1"/>
            </a:lvl4pPr>
            <a:lvl5pPr marL="2286000" lvl="4" indent="-228600" algn="l">
              <a:lnSpc>
                <a:spcPct val="110000"/>
              </a:lnSpc>
              <a:spcBef>
                <a:spcPts val="700"/>
              </a:spcBef>
              <a:spcAft>
                <a:spcPts val="0"/>
              </a:spcAft>
              <a:buSzPts val="1600"/>
              <a:buNone/>
              <a:defRPr sz="1600" b="1"/>
            </a:lvl5pPr>
            <a:lvl6pPr marL="2743200" lvl="5" indent="-228600" algn="l">
              <a:lnSpc>
                <a:spcPct val="110000"/>
              </a:lnSpc>
              <a:spcBef>
                <a:spcPts val="700"/>
              </a:spcBef>
              <a:spcAft>
                <a:spcPts val="0"/>
              </a:spcAft>
              <a:buSzPts val="1600"/>
              <a:buNone/>
              <a:defRPr sz="1600" b="1"/>
            </a:lvl6pPr>
            <a:lvl7pPr marL="3200400" lvl="6" indent="-228600" algn="l">
              <a:lnSpc>
                <a:spcPct val="110000"/>
              </a:lnSpc>
              <a:spcBef>
                <a:spcPts val="700"/>
              </a:spcBef>
              <a:spcAft>
                <a:spcPts val="0"/>
              </a:spcAft>
              <a:buSzPts val="1600"/>
              <a:buNone/>
              <a:defRPr sz="1600" b="1"/>
            </a:lvl7pPr>
            <a:lvl8pPr marL="3657600" lvl="7" indent="-228600" algn="l">
              <a:lnSpc>
                <a:spcPct val="110000"/>
              </a:lnSpc>
              <a:spcBef>
                <a:spcPts val="700"/>
              </a:spcBef>
              <a:spcAft>
                <a:spcPts val="0"/>
              </a:spcAft>
              <a:buSzPts val="1600"/>
              <a:buNone/>
              <a:defRPr sz="1600" b="1"/>
            </a:lvl8pPr>
            <a:lvl9pPr marL="4114800" lvl="8" indent="-228600" algn="l">
              <a:lnSpc>
                <a:spcPct val="110000"/>
              </a:lnSpc>
              <a:spcBef>
                <a:spcPts val="700"/>
              </a:spcBef>
              <a:spcAft>
                <a:spcPts val="0"/>
              </a:spcAft>
              <a:buSzPts val="1600"/>
              <a:buNone/>
              <a:defRPr sz="1600" b="1"/>
            </a:lvl9pPr>
          </a:lstStyle>
          <a:p>
            <a:endParaRPr/>
          </a:p>
        </p:txBody>
      </p:sp>
      <p:sp>
        <p:nvSpPr>
          <p:cNvPr id="61" name="Google Shape;61;p20"/>
          <p:cNvSpPr txBox="1">
            <a:spLocks noGrp="1"/>
          </p:cNvSpPr>
          <p:nvPr>
            <p:ph type="body" idx="4"/>
          </p:nvPr>
        </p:nvSpPr>
        <p:spPr>
          <a:xfrm>
            <a:off x="6633864" y="2909102"/>
            <a:ext cx="4800600" cy="299639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700"/>
              </a:spcBef>
              <a:spcAft>
                <a:spcPts val="0"/>
              </a:spcAft>
              <a:buSzPts val="1800"/>
              <a:buChar char="•"/>
              <a:defRPr/>
            </a:lvl1pPr>
            <a:lvl2pPr marL="914400" lvl="1" indent="-342900" algn="l">
              <a:lnSpc>
                <a:spcPct val="110000"/>
              </a:lnSpc>
              <a:spcBef>
                <a:spcPts val="700"/>
              </a:spcBef>
              <a:spcAft>
                <a:spcPts val="0"/>
              </a:spcAft>
              <a:buSzPts val="1800"/>
              <a:buChar char="–"/>
              <a:defRPr/>
            </a:lvl2pPr>
            <a:lvl3pPr marL="1371600" lvl="2" indent="-342900" algn="l">
              <a:lnSpc>
                <a:spcPct val="110000"/>
              </a:lnSpc>
              <a:spcBef>
                <a:spcPts val="700"/>
              </a:spcBef>
              <a:spcAft>
                <a:spcPts val="0"/>
              </a:spcAft>
              <a:buSzPts val="1800"/>
              <a:buChar char="•"/>
              <a:defRPr/>
            </a:lvl3pPr>
            <a:lvl4pPr marL="1828800" lvl="3" indent="-342900" algn="l">
              <a:lnSpc>
                <a:spcPct val="110000"/>
              </a:lnSpc>
              <a:spcBef>
                <a:spcPts val="700"/>
              </a:spcBef>
              <a:spcAft>
                <a:spcPts val="0"/>
              </a:spcAft>
              <a:buSzPts val="1800"/>
              <a:buChar char="–"/>
              <a:defRPr/>
            </a:lvl4pPr>
            <a:lvl5pPr marL="2286000" lvl="4" indent="-342900" algn="l">
              <a:lnSpc>
                <a:spcPct val="110000"/>
              </a:lnSpc>
              <a:spcBef>
                <a:spcPts val="700"/>
              </a:spcBef>
              <a:spcAft>
                <a:spcPts val="0"/>
              </a:spcAft>
              <a:buSzPts val="1800"/>
              <a:buChar char="•"/>
              <a:defRPr/>
            </a:lvl5pPr>
            <a:lvl6pPr marL="2743200" lvl="5" indent="-342900" algn="l">
              <a:lnSpc>
                <a:spcPct val="110000"/>
              </a:lnSpc>
              <a:spcBef>
                <a:spcPts val="700"/>
              </a:spcBef>
              <a:spcAft>
                <a:spcPts val="0"/>
              </a:spcAft>
              <a:buSzPts val="1800"/>
              <a:buChar char="–"/>
              <a:defRPr/>
            </a:lvl6pPr>
            <a:lvl7pPr marL="3200400" lvl="6" indent="-342900" algn="l">
              <a:lnSpc>
                <a:spcPct val="110000"/>
              </a:lnSpc>
              <a:spcBef>
                <a:spcPts val="700"/>
              </a:spcBef>
              <a:spcAft>
                <a:spcPts val="0"/>
              </a:spcAft>
              <a:buSzPts val="1800"/>
              <a:buChar char="•"/>
              <a:defRPr/>
            </a:lvl7pPr>
            <a:lvl8pPr marL="3657600" lvl="7" indent="-342900" algn="l">
              <a:lnSpc>
                <a:spcPct val="110000"/>
              </a:lnSpc>
              <a:spcBef>
                <a:spcPts val="700"/>
              </a:spcBef>
              <a:spcAft>
                <a:spcPts val="0"/>
              </a:spcAft>
              <a:buSzPts val="1800"/>
              <a:buChar char="–"/>
              <a:defRPr/>
            </a:lvl8pPr>
            <a:lvl9pPr marL="4114800" lvl="8" indent="-342900" algn="l">
              <a:lnSpc>
                <a:spcPct val="110000"/>
              </a:lnSpc>
              <a:spcBef>
                <a:spcPts val="700"/>
              </a:spcBef>
              <a:spcAft>
                <a:spcPts val="0"/>
              </a:spcAft>
              <a:buSzPts val="1800"/>
              <a:buChar char="•"/>
              <a:defRPr/>
            </a:lvl9pPr>
          </a:lstStyle>
          <a:p>
            <a:endParaRPr/>
          </a:p>
        </p:txBody>
      </p:sp>
      <p:sp>
        <p:nvSpPr>
          <p:cNvPr id="62" name="Google Shape;62;p20"/>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0"/>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0"/>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sp>
        <p:nvSpPr>
          <p:cNvPr id="66" name="Google Shape;66;p21"/>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1"/>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1"/>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21"/>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22"/>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23"/>
          <p:cNvSpPr>
            <a:spLocks noGrp="1"/>
          </p:cNvSpPr>
          <p:nvPr>
            <p:ph type="pic" idx="2"/>
          </p:nvPr>
        </p:nvSpPr>
        <p:spPr>
          <a:xfrm>
            <a:off x="283464" y="0"/>
            <a:ext cx="7355585" cy="6857999"/>
          </a:xfrm>
          <a:prstGeom prst="rect">
            <a:avLst/>
          </a:prstGeom>
          <a:noFill/>
          <a:ln>
            <a:noFill/>
          </a:ln>
        </p:spPr>
      </p:sp>
      <p:sp>
        <p:nvSpPr>
          <p:cNvPr id="76" name="Google Shape;76;p23"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77" name="Google Shape;77;p23" title="left edge border"/>
          <p:cNvSpPr/>
          <p:nvPr/>
        </p:nvSpPr>
        <p:spPr>
          <a:xfrm>
            <a:off x="0"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3"/>
          <p:cNvSpPr txBox="1">
            <a:spLocks noGrp="1"/>
          </p:cNvSpPr>
          <p:nvPr>
            <p:ph type="title"/>
          </p:nvPr>
        </p:nvSpPr>
        <p:spPr>
          <a:xfrm>
            <a:off x="8337883" y="457200"/>
            <a:ext cx="3092117" cy="119667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900"/>
              <a:buFont typeface="Gill Sans"/>
              <a:buNone/>
              <a:defRPr sz="1900" b="1" i="0">
                <a:solidFill>
                  <a:schemeClr val="accen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3"/>
          <p:cNvSpPr txBox="1">
            <a:spLocks noGrp="1"/>
          </p:cNvSpPr>
          <p:nvPr>
            <p:ph type="body" idx="1"/>
          </p:nvPr>
        </p:nvSpPr>
        <p:spPr>
          <a:xfrm>
            <a:off x="8337883" y="1741336"/>
            <a:ext cx="3092117" cy="4164164"/>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200"/>
              </a:spcBef>
              <a:spcAft>
                <a:spcPts val="0"/>
              </a:spcAft>
              <a:buSzPts val="1600"/>
              <a:buNone/>
              <a:defRPr sz="1600">
                <a:solidFill>
                  <a:schemeClr val="lt2"/>
                </a:solidFill>
              </a:defRPr>
            </a:lvl1pPr>
            <a:lvl2pPr marL="914400" lvl="1" indent="-228600" algn="l">
              <a:lnSpc>
                <a:spcPct val="110000"/>
              </a:lnSpc>
              <a:spcBef>
                <a:spcPts val="700"/>
              </a:spcBef>
              <a:spcAft>
                <a:spcPts val="0"/>
              </a:spcAft>
              <a:buSzPts val="1400"/>
              <a:buNone/>
              <a:defRPr sz="1400"/>
            </a:lvl2pPr>
            <a:lvl3pPr marL="1371600" lvl="2" indent="-228600" algn="l">
              <a:lnSpc>
                <a:spcPct val="110000"/>
              </a:lnSpc>
              <a:spcBef>
                <a:spcPts val="700"/>
              </a:spcBef>
              <a:spcAft>
                <a:spcPts val="0"/>
              </a:spcAft>
              <a:buSzPts val="1200"/>
              <a:buNone/>
              <a:defRPr sz="1200"/>
            </a:lvl3pPr>
            <a:lvl4pPr marL="1828800" lvl="3" indent="-228600" algn="l">
              <a:lnSpc>
                <a:spcPct val="110000"/>
              </a:lnSpc>
              <a:spcBef>
                <a:spcPts val="700"/>
              </a:spcBef>
              <a:spcAft>
                <a:spcPts val="0"/>
              </a:spcAft>
              <a:buSzPts val="1000"/>
              <a:buNone/>
              <a:defRPr sz="1000"/>
            </a:lvl4pPr>
            <a:lvl5pPr marL="2286000" lvl="4" indent="-228600" algn="l">
              <a:lnSpc>
                <a:spcPct val="110000"/>
              </a:lnSpc>
              <a:spcBef>
                <a:spcPts val="700"/>
              </a:spcBef>
              <a:spcAft>
                <a:spcPts val="0"/>
              </a:spcAft>
              <a:buSzPts val="1000"/>
              <a:buNone/>
              <a:defRPr sz="1000"/>
            </a:lvl5pPr>
            <a:lvl6pPr marL="2743200" lvl="5" indent="-228600" algn="l">
              <a:lnSpc>
                <a:spcPct val="110000"/>
              </a:lnSpc>
              <a:spcBef>
                <a:spcPts val="700"/>
              </a:spcBef>
              <a:spcAft>
                <a:spcPts val="0"/>
              </a:spcAft>
              <a:buSzPts val="1000"/>
              <a:buNone/>
              <a:defRPr sz="1000"/>
            </a:lvl6pPr>
            <a:lvl7pPr marL="3200400" lvl="6" indent="-228600" algn="l">
              <a:lnSpc>
                <a:spcPct val="110000"/>
              </a:lnSpc>
              <a:spcBef>
                <a:spcPts val="700"/>
              </a:spcBef>
              <a:spcAft>
                <a:spcPts val="0"/>
              </a:spcAft>
              <a:buSzPts val="1000"/>
              <a:buNone/>
              <a:defRPr sz="1000"/>
            </a:lvl7pPr>
            <a:lvl8pPr marL="3657600" lvl="7" indent="-228600" algn="l">
              <a:lnSpc>
                <a:spcPct val="110000"/>
              </a:lnSpc>
              <a:spcBef>
                <a:spcPts val="700"/>
              </a:spcBef>
              <a:spcAft>
                <a:spcPts val="0"/>
              </a:spcAft>
              <a:buSzPts val="1000"/>
              <a:buNone/>
              <a:defRPr sz="1000"/>
            </a:lvl8pPr>
            <a:lvl9pPr marL="4114800" lvl="8" indent="-228600" algn="l">
              <a:lnSpc>
                <a:spcPct val="110000"/>
              </a:lnSpc>
              <a:spcBef>
                <a:spcPts val="700"/>
              </a:spcBef>
              <a:spcAft>
                <a:spcPts val="0"/>
              </a:spcAft>
              <a:buSzPts val="1000"/>
              <a:buNone/>
              <a:defRPr sz="1000"/>
            </a:lvl9pPr>
          </a:lstStyle>
          <a:p>
            <a:endParaRPr/>
          </a:p>
        </p:txBody>
      </p:sp>
      <p:sp>
        <p:nvSpPr>
          <p:cNvPr id="80" name="Google Shape;80;p23"/>
          <p:cNvSpPr txBox="1">
            <a:spLocks noGrp="1"/>
          </p:cNvSpPr>
          <p:nvPr>
            <p:ph type="dt" idx="10"/>
          </p:nvPr>
        </p:nvSpPr>
        <p:spPr>
          <a:xfrm>
            <a:off x="765950" y="6375679"/>
            <a:ext cx="1232456" cy="3484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3"/>
          <p:cNvSpPr txBox="1">
            <a:spLocks noGrp="1"/>
          </p:cNvSpPr>
          <p:nvPr>
            <p:ph type="ftr" idx="11"/>
          </p:nvPr>
        </p:nvSpPr>
        <p:spPr>
          <a:xfrm>
            <a:off x="2103621" y="6375679"/>
            <a:ext cx="3482178" cy="34579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3"/>
          <p:cNvSpPr txBox="1">
            <a:spLocks noGrp="1"/>
          </p:cNvSpPr>
          <p:nvPr>
            <p:ph type="sldNum" idx="12"/>
          </p:nvPr>
        </p:nvSpPr>
        <p:spPr>
          <a:xfrm>
            <a:off x="5687568" y="6375679"/>
            <a:ext cx="1234440" cy="3457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0DCCB"/>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2"/>
              </a:buClr>
              <a:buSzPts val="5100"/>
              <a:buFont typeface="Impact"/>
              <a:buNone/>
              <a:defRPr sz="5100" b="0" i="0" u="none" strike="noStrike" cap="none">
                <a:solidFill>
                  <a:schemeClr val="dk2"/>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10000"/>
              </a:lnSpc>
              <a:spcBef>
                <a:spcPts val="700"/>
              </a:spcBef>
              <a:spcAft>
                <a:spcPts val="0"/>
              </a:spcAft>
              <a:buClr>
                <a:schemeClr val="dk2"/>
              </a:buClr>
              <a:buSzPts val="2000"/>
              <a:buFont typeface="Arial"/>
              <a:buChar char="•"/>
              <a:defRPr sz="2000" b="0" i="0" u="none" strike="noStrike" cap="none">
                <a:solidFill>
                  <a:srgbClr val="595959"/>
                </a:solidFill>
                <a:latin typeface="Gill Sans"/>
                <a:ea typeface="Gill Sans"/>
                <a:cs typeface="Gill Sans"/>
                <a:sym typeface="Gill Sans"/>
              </a:defRPr>
            </a:lvl1pPr>
            <a:lvl2pPr marL="914400" marR="0" lvl="1" indent="-342900" algn="l" rtl="0">
              <a:lnSpc>
                <a:spcPct val="110000"/>
              </a:lnSpc>
              <a:spcBef>
                <a:spcPts val="700"/>
              </a:spcBef>
              <a:spcAft>
                <a:spcPts val="0"/>
              </a:spcAft>
              <a:buClr>
                <a:schemeClr val="dk2"/>
              </a:buClr>
              <a:buSzPts val="1800"/>
              <a:buFont typeface="Gill Sans"/>
              <a:buChar char="–"/>
              <a:defRPr sz="1800" b="0" i="0" u="none" strike="noStrike" cap="none">
                <a:solidFill>
                  <a:srgbClr val="595959"/>
                </a:solidFill>
                <a:latin typeface="Gill Sans"/>
                <a:ea typeface="Gill Sans"/>
                <a:cs typeface="Gill Sans"/>
                <a:sym typeface="Gill Sans"/>
              </a:defRPr>
            </a:lvl2pPr>
            <a:lvl3pPr marL="1371600" marR="0" lvl="2" indent="-330200" algn="l" rtl="0">
              <a:lnSpc>
                <a:spcPct val="110000"/>
              </a:lnSpc>
              <a:spcBef>
                <a:spcPts val="700"/>
              </a:spcBef>
              <a:spcAft>
                <a:spcPts val="0"/>
              </a:spcAft>
              <a:buClr>
                <a:schemeClr val="dk2"/>
              </a:buClr>
              <a:buSzPts val="1600"/>
              <a:buFont typeface="Arial"/>
              <a:buChar char="•"/>
              <a:defRPr sz="1600" b="0" i="0" u="none" strike="noStrike" cap="none">
                <a:solidFill>
                  <a:srgbClr val="595959"/>
                </a:solidFill>
                <a:latin typeface="Gill Sans"/>
                <a:ea typeface="Gill Sans"/>
                <a:cs typeface="Gill Sans"/>
                <a:sym typeface="Gill Sans"/>
              </a:defRPr>
            </a:lvl3pPr>
            <a:lvl4pPr marL="1828800" marR="0" lvl="3"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4pPr>
            <a:lvl5pPr marL="2286000" marR="0" lvl="4"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5pPr>
            <a:lvl6pPr marL="2743200" marR="0" lvl="5"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6pPr>
            <a:lvl7pPr marL="3200400" marR="0" lvl="6"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7pPr>
            <a:lvl8pPr marL="3657600" marR="0" lvl="7"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8pPr>
            <a:lvl9pPr marL="4114800" marR="0" lvl="8"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9pPr>
          </a:lstStyle>
          <a:p>
            <a:endParaRPr/>
          </a:p>
        </p:txBody>
      </p:sp>
      <p:sp>
        <p:nvSpPr>
          <p:cNvPr id="12" name="Google Shape;12;p12"/>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12"/>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12"/>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Gill Sans"/>
                <a:ea typeface="Gill Sans"/>
                <a:cs typeface="Gill Sans"/>
                <a:sym typeface="Gill Sans"/>
              </a:defRPr>
            </a:lvl1pPr>
            <a:lvl2pPr marL="0" marR="0" lvl="1" indent="0" algn="r" rtl="0">
              <a:spcBef>
                <a:spcPts val="0"/>
              </a:spcBef>
              <a:buNone/>
              <a:defRPr sz="1200" b="0" i="0" u="none" strike="noStrike" cap="none">
                <a:solidFill>
                  <a:srgbClr val="595959"/>
                </a:solidFill>
                <a:latin typeface="Gill Sans"/>
                <a:ea typeface="Gill Sans"/>
                <a:cs typeface="Gill Sans"/>
                <a:sym typeface="Gill Sans"/>
              </a:defRPr>
            </a:lvl2pPr>
            <a:lvl3pPr marL="0" marR="0" lvl="2" indent="0" algn="r" rtl="0">
              <a:spcBef>
                <a:spcPts val="0"/>
              </a:spcBef>
              <a:buNone/>
              <a:defRPr sz="1200" b="0" i="0" u="none" strike="noStrike" cap="none">
                <a:solidFill>
                  <a:srgbClr val="595959"/>
                </a:solidFill>
                <a:latin typeface="Gill Sans"/>
                <a:ea typeface="Gill Sans"/>
                <a:cs typeface="Gill Sans"/>
                <a:sym typeface="Gill Sans"/>
              </a:defRPr>
            </a:lvl3pPr>
            <a:lvl4pPr marL="0" marR="0" lvl="3" indent="0" algn="r" rtl="0">
              <a:spcBef>
                <a:spcPts val="0"/>
              </a:spcBef>
              <a:buNone/>
              <a:defRPr sz="1200" b="0" i="0" u="none" strike="noStrike" cap="none">
                <a:solidFill>
                  <a:srgbClr val="595959"/>
                </a:solidFill>
                <a:latin typeface="Gill Sans"/>
                <a:ea typeface="Gill Sans"/>
                <a:cs typeface="Gill Sans"/>
                <a:sym typeface="Gill Sans"/>
              </a:defRPr>
            </a:lvl4pPr>
            <a:lvl5pPr marL="0" marR="0" lvl="4" indent="0" algn="r" rtl="0">
              <a:spcBef>
                <a:spcPts val="0"/>
              </a:spcBef>
              <a:buNone/>
              <a:defRPr sz="1200" b="0" i="0" u="none" strike="noStrike" cap="none">
                <a:solidFill>
                  <a:srgbClr val="595959"/>
                </a:solidFill>
                <a:latin typeface="Gill Sans"/>
                <a:ea typeface="Gill Sans"/>
                <a:cs typeface="Gill Sans"/>
                <a:sym typeface="Gill Sans"/>
              </a:defRPr>
            </a:lvl5pPr>
            <a:lvl6pPr marL="0" marR="0" lvl="5" indent="0" algn="r" rtl="0">
              <a:spcBef>
                <a:spcPts val="0"/>
              </a:spcBef>
              <a:buNone/>
              <a:defRPr sz="1200" b="0" i="0" u="none" strike="noStrike" cap="none">
                <a:solidFill>
                  <a:srgbClr val="595959"/>
                </a:solidFill>
                <a:latin typeface="Gill Sans"/>
                <a:ea typeface="Gill Sans"/>
                <a:cs typeface="Gill Sans"/>
                <a:sym typeface="Gill Sans"/>
              </a:defRPr>
            </a:lvl6pPr>
            <a:lvl7pPr marL="0" marR="0" lvl="6" indent="0" algn="r" rtl="0">
              <a:spcBef>
                <a:spcPts val="0"/>
              </a:spcBef>
              <a:buNone/>
              <a:defRPr sz="1200" b="0" i="0" u="none" strike="noStrike" cap="none">
                <a:solidFill>
                  <a:srgbClr val="595959"/>
                </a:solidFill>
                <a:latin typeface="Gill Sans"/>
                <a:ea typeface="Gill Sans"/>
                <a:cs typeface="Gill Sans"/>
                <a:sym typeface="Gill Sans"/>
              </a:defRPr>
            </a:lvl7pPr>
            <a:lvl8pPr marL="0" marR="0" lvl="7" indent="0" algn="r" rtl="0">
              <a:spcBef>
                <a:spcPts val="0"/>
              </a:spcBef>
              <a:buNone/>
              <a:defRPr sz="1200" b="0" i="0" u="none" strike="noStrike" cap="none">
                <a:solidFill>
                  <a:srgbClr val="595959"/>
                </a:solidFill>
                <a:latin typeface="Gill Sans"/>
                <a:ea typeface="Gill Sans"/>
                <a:cs typeface="Gill Sans"/>
                <a:sym typeface="Gill Sans"/>
              </a:defRPr>
            </a:lvl8pPr>
            <a:lvl9pPr marL="0" marR="0" lvl="8" indent="0" algn="r" rtl="0">
              <a:spcBef>
                <a:spcPts val="0"/>
              </a:spcBef>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GB"/>
              <a:t>‹#›</a:t>
            </a:fld>
            <a:endParaRPr/>
          </a:p>
        </p:txBody>
      </p:sp>
      <p:sp>
        <p:nvSpPr>
          <p:cNvPr id="15" name="Google Shape;15;p12" title="Left scallop edge"/>
          <p:cNvSpPr/>
          <p:nvPr/>
        </p:nvSpPr>
        <p:spPr>
          <a:xfrm>
            <a:off x="0" y="0"/>
            <a:ext cx="885825" cy="6858000"/>
          </a:xfrm>
          <a:custGeom>
            <a:avLst/>
            <a:gdLst/>
            <a:ahLst/>
            <a:cxnLst/>
            <a:rect l="l" t="t" r="r" b="b"/>
            <a:pathLst>
              <a:path w="558" h="4320" extrusionOk="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dk2"/>
          </a:solidFill>
          <a:ln>
            <a:noFill/>
          </a:ln>
        </p:spPr>
        <p:txBody>
          <a:bodyPr/>
          <a:lstStyle/>
          <a:p>
            <a:endParaRPr lang="en-US"/>
          </a:p>
        </p:txBody>
      </p:sp>
      <p:sp>
        <p:nvSpPr>
          <p:cNvPr id="16" name="Google Shape;16;p12" title="right edge border"/>
          <p:cNvSpPr/>
          <p:nvPr/>
        </p:nvSpPr>
        <p:spPr>
          <a:xfrm>
            <a:off x="11908536"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0DCCB"/>
        </a:solidFill>
        <a:effectLst/>
      </p:bgPr>
    </p:bg>
    <p:spTree>
      <p:nvGrpSpPr>
        <p:cNvPr id="1" name="Shape 95"/>
        <p:cNvGrpSpPr/>
        <p:nvPr/>
      </p:nvGrpSpPr>
      <p:grpSpPr>
        <a:xfrm>
          <a:off x="0" y="0"/>
          <a:ext cx="0" cy="0"/>
          <a:chOff x="0" y="0"/>
          <a:chExt cx="0" cy="0"/>
        </a:xfrm>
      </p:grpSpPr>
      <p:sp>
        <p:nvSpPr>
          <p:cNvPr id="96" name="Google Shape;96;p16"/>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lt2"/>
              </a:buClr>
              <a:buSzPts val="5100"/>
              <a:buFont typeface="Impact"/>
              <a:buNone/>
              <a:defRPr sz="5100" b="0" i="0" u="none" strike="noStrike" cap="none">
                <a:solidFill>
                  <a:schemeClr val="lt2"/>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16"/>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10000"/>
              </a:lnSpc>
              <a:spcBef>
                <a:spcPts val="700"/>
              </a:spcBef>
              <a:spcAft>
                <a:spcPts val="0"/>
              </a:spcAft>
              <a:buClr>
                <a:schemeClr val="lt2"/>
              </a:buClr>
              <a:buSzPts val="2000"/>
              <a:buFont typeface="Arial"/>
              <a:buChar char="•"/>
              <a:defRPr sz="2000" b="0" i="0" u="none" strike="noStrike" cap="none">
                <a:solidFill>
                  <a:srgbClr val="FEFEFE"/>
                </a:solidFill>
                <a:latin typeface="Gill Sans"/>
                <a:ea typeface="Gill Sans"/>
                <a:cs typeface="Gill Sans"/>
                <a:sym typeface="Gill Sans"/>
              </a:defRPr>
            </a:lvl1pPr>
            <a:lvl2pPr marL="914400" marR="0" lvl="1" indent="-342900" algn="l" rtl="0">
              <a:lnSpc>
                <a:spcPct val="110000"/>
              </a:lnSpc>
              <a:spcBef>
                <a:spcPts val="700"/>
              </a:spcBef>
              <a:spcAft>
                <a:spcPts val="0"/>
              </a:spcAft>
              <a:buClr>
                <a:schemeClr val="lt2"/>
              </a:buClr>
              <a:buSzPts val="1800"/>
              <a:buFont typeface="Gill Sans"/>
              <a:buChar char="–"/>
              <a:defRPr sz="1800" b="0" i="0" u="none" strike="noStrike" cap="none">
                <a:solidFill>
                  <a:srgbClr val="FEFEFE"/>
                </a:solidFill>
                <a:latin typeface="Gill Sans"/>
                <a:ea typeface="Gill Sans"/>
                <a:cs typeface="Gill Sans"/>
                <a:sym typeface="Gill Sans"/>
              </a:defRPr>
            </a:lvl2pPr>
            <a:lvl3pPr marL="1371600" marR="0" lvl="2" indent="-330200" algn="l" rtl="0">
              <a:lnSpc>
                <a:spcPct val="110000"/>
              </a:lnSpc>
              <a:spcBef>
                <a:spcPts val="700"/>
              </a:spcBef>
              <a:spcAft>
                <a:spcPts val="0"/>
              </a:spcAft>
              <a:buClr>
                <a:schemeClr val="lt2"/>
              </a:buClr>
              <a:buSzPts val="1600"/>
              <a:buFont typeface="Arial"/>
              <a:buChar char="•"/>
              <a:defRPr sz="1600" b="0" i="0" u="none" strike="noStrike" cap="none">
                <a:solidFill>
                  <a:srgbClr val="FEFEFE"/>
                </a:solidFill>
                <a:latin typeface="Gill Sans"/>
                <a:ea typeface="Gill Sans"/>
                <a:cs typeface="Gill Sans"/>
                <a:sym typeface="Gill Sans"/>
              </a:defRPr>
            </a:lvl3pPr>
            <a:lvl4pPr marL="1828800" marR="0" lvl="3" indent="-317500" algn="l" rtl="0">
              <a:lnSpc>
                <a:spcPct val="110000"/>
              </a:lnSpc>
              <a:spcBef>
                <a:spcPts val="700"/>
              </a:spcBef>
              <a:spcAft>
                <a:spcPts val="0"/>
              </a:spcAft>
              <a:buClr>
                <a:schemeClr val="lt2"/>
              </a:buClr>
              <a:buSzPts val="1400"/>
              <a:buFont typeface="Gill Sans"/>
              <a:buChar char="–"/>
              <a:defRPr sz="1400" b="0" i="0" u="none" strike="noStrike" cap="none">
                <a:solidFill>
                  <a:srgbClr val="FEFEFE"/>
                </a:solidFill>
                <a:latin typeface="Gill Sans"/>
                <a:ea typeface="Gill Sans"/>
                <a:cs typeface="Gill Sans"/>
                <a:sym typeface="Gill Sans"/>
              </a:defRPr>
            </a:lvl4pPr>
            <a:lvl5pPr marL="2286000" marR="0" lvl="4" indent="-317500" algn="l" rtl="0">
              <a:lnSpc>
                <a:spcPct val="110000"/>
              </a:lnSpc>
              <a:spcBef>
                <a:spcPts val="700"/>
              </a:spcBef>
              <a:spcAft>
                <a:spcPts val="0"/>
              </a:spcAft>
              <a:buClr>
                <a:schemeClr val="lt2"/>
              </a:buClr>
              <a:buSzPts val="1400"/>
              <a:buFont typeface="Arial"/>
              <a:buChar char="•"/>
              <a:defRPr sz="1400" b="0" i="0" u="none" strike="noStrike" cap="none">
                <a:solidFill>
                  <a:srgbClr val="FEFEFE"/>
                </a:solidFill>
                <a:latin typeface="Gill Sans"/>
                <a:ea typeface="Gill Sans"/>
                <a:cs typeface="Gill Sans"/>
                <a:sym typeface="Gill Sans"/>
              </a:defRPr>
            </a:lvl5pPr>
            <a:lvl6pPr marL="2743200" marR="0" lvl="5" indent="-317500" algn="l" rtl="0">
              <a:lnSpc>
                <a:spcPct val="110000"/>
              </a:lnSpc>
              <a:spcBef>
                <a:spcPts val="700"/>
              </a:spcBef>
              <a:spcAft>
                <a:spcPts val="0"/>
              </a:spcAft>
              <a:buClr>
                <a:schemeClr val="lt2"/>
              </a:buClr>
              <a:buSzPts val="1400"/>
              <a:buFont typeface="Gill Sans"/>
              <a:buChar char="–"/>
              <a:defRPr sz="1400" b="0" i="0" u="none" strike="noStrike" cap="none">
                <a:solidFill>
                  <a:srgbClr val="FEFEFE"/>
                </a:solidFill>
                <a:latin typeface="Gill Sans"/>
                <a:ea typeface="Gill Sans"/>
                <a:cs typeface="Gill Sans"/>
                <a:sym typeface="Gill Sans"/>
              </a:defRPr>
            </a:lvl6pPr>
            <a:lvl7pPr marL="3200400" marR="0" lvl="6" indent="-317500" algn="l" rtl="0">
              <a:lnSpc>
                <a:spcPct val="110000"/>
              </a:lnSpc>
              <a:spcBef>
                <a:spcPts val="700"/>
              </a:spcBef>
              <a:spcAft>
                <a:spcPts val="0"/>
              </a:spcAft>
              <a:buClr>
                <a:schemeClr val="lt2"/>
              </a:buClr>
              <a:buSzPts val="1400"/>
              <a:buFont typeface="Arial"/>
              <a:buChar char="•"/>
              <a:defRPr sz="1400" b="0" i="0" u="none" strike="noStrike" cap="none">
                <a:solidFill>
                  <a:srgbClr val="FEFEFE"/>
                </a:solidFill>
                <a:latin typeface="Gill Sans"/>
                <a:ea typeface="Gill Sans"/>
                <a:cs typeface="Gill Sans"/>
                <a:sym typeface="Gill Sans"/>
              </a:defRPr>
            </a:lvl7pPr>
            <a:lvl8pPr marL="3657600" marR="0" lvl="7" indent="-317500" algn="l" rtl="0">
              <a:lnSpc>
                <a:spcPct val="110000"/>
              </a:lnSpc>
              <a:spcBef>
                <a:spcPts val="700"/>
              </a:spcBef>
              <a:spcAft>
                <a:spcPts val="0"/>
              </a:spcAft>
              <a:buClr>
                <a:schemeClr val="lt2"/>
              </a:buClr>
              <a:buSzPts val="1400"/>
              <a:buFont typeface="Gill Sans"/>
              <a:buChar char="–"/>
              <a:defRPr sz="1400" b="0" i="0" u="none" strike="noStrike" cap="none">
                <a:solidFill>
                  <a:srgbClr val="FEFEFE"/>
                </a:solidFill>
                <a:latin typeface="Gill Sans"/>
                <a:ea typeface="Gill Sans"/>
                <a:cs typeface="Gill Sans"/>
                <a:sym typeface="Gill Sans"/>
              </a:defRPr>
            </a:lvl8pPr>
            <a:lvl9pPr marL="4114800" marR="0" lvl="8" indent="-317500" algn="l" rtl="0">
              <a:lnSpc>
                <a:spcPct val="110000"/>
              </a:lnSpc>
              <a:spcBef>
                <a:spcPts val="700"/>
              </a:spcBef>
              <a:spcAft>
                <a:spcPts val="0"/>
              </a:spcAft>
              <a:buClr>
                <a:schemeClr val="lt2"/>
              </a:buClr>
              <a:buSzPts val="1400"/>
              <a:buFont typeface="Arial"/>
              <a:buChar char="•"/>
              <a:defRPr sz="1400" b="0" i="0" u="none" strike="noStrike" cap="none">
                <a:solidFill>
                  <a:srgbClr val="FEFEFE"/>
                </a:solidFill>
                <a:latin typeface="Gill Sans"/>
                <a:ea typeface="Gill Sans"/>
                <a:cs typeface="Gill Sans"/>
                <a:sym typeface="Gill Sans"/>
              </a:defRPr>
            </a:lvl9pPr>
          </a:lstStyle>
          <a:p>
            <a:endParaRPr/>
          </a:p>
        </p:txBody>
      </p:sp>
      <p:sp>
        <p:nvSpPr>
          <p:cNvPr id="98" name="Google Shape;98;p16"/>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FEFEFE"/>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9pPr>
          </a:lstStyle>
          <a:p>
            <a:endParaRPr/>
          </a:p>
        </p:txBody>
      </p:sp>
      <p:sp>
        <p:nvSpPr>
          <p:cNvPr id="99" name="Google Shape;99;p16"/>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FEFEFE"/>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9pPr>
          </a:lstStyle>
          <a:p>
            <a:endParaRPr/>
          </a:p>
        </p:txBody>
      </p:sp>
      <p:sp>
        <p:nvSpPr>
          <p:cNvPr id="100" name="Google Shape;100;p16"/>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rgbClr val="FEFEFE"/>
                </a:solidFill>
                <a:latin typeface="Gill Sans"/>
                <a:ea typeface="Gill Sans"/>
                <a:cs typeface="Gill Sans"/>
                <a:sym typeface="Gill Sans"/>
              </a:defRPr>
            </a:lvl1pPr>
            <a:lvl2pPr marL="0" marR="0" lvl="1" indent="0" algn="r" rtl="0">
              <a:spcBef>
                <a:spcPts val="0"/>
              </a:spcBef>
              <a:buNone/>
              <a:defRPr sz="1200" b="0" u="none">
                <a:solidFill>
                  <a:srgbClr val="FEFEFE"/>
                </a:solidFill>
                <a:latin typeface="Gill Sans"/>
                <a:ea typeface="Gill Sans"/>
                <a:cs typeface="Gill Sans"/>
                <a:sym typeface="Gill Sans"/>
              </a:defRPr>
            </a:lvl2pPr>
            <a:lvl3pPr marL="0" marR="0" lvl="2" indent="0" algn="r" rtl="0">
              <a:spcBef>
                <a:spcPts val="0"/>
              </a:spcBef>
              <a:buNone/>
              <a:defRPr sz="1200" b="0" u="none">
                <a:solidFill>
                  <a:srgbClr val="FEFEFE"/>
                </a:solidFill>
                <a:latin typeface="Gill Sans"/>
                <a:ea typeface="Gill Sans"/>
                <a:cs typeface="Gill Sans"/>
                <a:sym typeface="Gill Sans"/>
              </a:defRPr>
            </a:lvl3pPr>
            <a:lvl4pPr marL="0" marR="0" lvl="3" indent="0" algn="r" rtl="0">
              <a:spcBef>
                <a:spcPts val="0"/>
              </a:spcBef>
              <a:buNone/>
              <a:defRPr sz="1200" b="0" u="none">
                <a:solidFill>
                  <a:srgbClr val="FEFEFE"/>
                </a:solidFill>
                <a:latin typeface="Gill Sans"/>
                <a:ea typeface="Gill Sans"/>
                <a:cs typeface="Gill Sans"/>
                <a:sym typeface="Gill Sans"/>
              </a:defRPr>
            </a:lvl4pPr>
            <a:lvl5pPr marL="0" marR="0" lvl="4" indent="0" algn="r" rtl="0">
              <a:spcBef>
                <a:spcPts val="0"/>
              </a:spcBef>
              <a:buNone/>
              <a:defRPr sz="1200" b="0" u="none">
                <a:solidFill>
                  <a:srgbClr val="FEFEFE"/>
                </a:solidFill>
                <a:latin typeface="Gill Sans"/>
                <a:ea typeface="Gill Sans"/>
                <a:cs typeface="Gill Sans"/>
                <a:sym typeface="Gill Sans"/>
              </a:defRPr>
            </a:lvl5pPr>
            <a:lvl6pPr marL="0" marR="0" lvl="5" indent="0" algn="r" rtl="0">
              <a:spcBef>
                <a:spcPts val="0"/>
              </a:spcBef>
              <a:buNone/>
              <a:defRPr sz="1200" b="0" u="none">
                <a:solidFill>
                  <a:srgbClr val="FEFEFE"/>
                </a:solidFill>
                <a:latin typeface="Gill Sans"/>
                <a:ea typeface="Gill Sans"/>
                <a:cs typeface="Gill Sans"/>
                <a:sym typeface="Gill Sans"/>
              </a:defRPr>
            </a:lvl6pPr>
            <a:lvl7pPr marL="0" marR="0" lvl="6" indent="0" algn="r" rtl="0">
              <a:spcBef>
                <a:spcPts val="0"/>
              </a:spcBef>
              <a:buNone/>
              <a:defRPr sz="1200" b="0" u="none">
                <a:solidFill>
                  <a:srgbClr val="FEFEFE"/>
                </a:solidFill>
                <a:latin typeface="Gill Sans"/>
                <a:ea typeface="Gill Sans"/>
                <a:cs typeface="Gill Sans"/>
                <a:sym typeface="Gill Sans"/>
              </a:defRPr>
            </a:lvl7pPr>
            <a:lvl8pPr marL="0" marR="0" lvl="7" indent="0" algn="r" rtl="0">
              <a:spcBef>
                <a:spcPts val="0"/>
              </a:spcBef>
              <a:buNone/>
              <a:defRPr sz="1200" b="0" u="none">
                <a:solidFill>
                  <a:srgbClr val="FEFEFE"/>
                </a:solidFill>
                <a:latin typeface="Gill Sans"/>
                <a:ea typeface="Gill Sans"/>
                <a:cs typeface="Gill Sans"/>
                <a:sym typeface="Gill Sans"/>
              </a:defRPr>
            </a:lvl8pPr>
            <a:lvl9pPr marL="0" marR="0" lvl="8" indent="0" algn="r" rtl="0">
              <a:spcBef>
                <a:spcPts val="0"/>
              </a:spcBef>
              <a:buNone/>
              <a:defRPr sz="1200" b="0" u="none">
                <a:solidFill>
                  <a:srgbClr val="FEFEFE"/>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GB"/>
              <a:t>‹#›</a:t>
            </a:fld>
            <a:endParaRPr/>
          </a:p>
        </p:txBody>
      </p:sp>
      <p:sp>
        <p:nvSpPr>
          <p:cNvPr id="101" name="Google Shape;101;p16" title="Left scallop edge"/>
          <p:cNvSpPr/>
          <p:nvPr/>
        </p:nvSpPr>
        <p:spPr>
          <a:xfrm>
            <a:off x="0" y="0"/>
            <a:ext cx="885825" cy="6858000"/>
          </a:xfrm>
          <a:custGeom>
            <a:avLst/>
            <a:gdLst/>
            <a:ahLst/>
            <a:cxnLst/>
            <a:rect l="l" t="t" r="r" b="b"/>
            <a:pathLst>
              <a:path w="558" h="4320" extrusionOk="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lt2"/>
          </a:solidFill>
          <a:ln>
            <a:noFill/>
          </a:ln>
        </p:spPr>
        <p:txBody>
          <a:bodyPr/>
          <a:lstStyle/>
          <a:p>
            <a:endParaRPr lang="en-US"/>
          </a:p>
        </p:txBody>
      </p:sp>
      <p:sp>
        <p:nvSpPr>
          <p:cNvPr id="102" name="Google Shape;102;p16" title="right edge border"/>
          <p:cNvSpPr/>
          <p:nvPr/>
        </p:nvSpPr>
        <p:spPr>
          <a:xfrm>
            <a:off x="11908536"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0DCCB"/>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1251678" y="382385"/>
            <a:ext cx="10178322" cy="1492132"/>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2"/>
              </a:buClr>
              <a:buSzPts val="5100"/>
              <a:buFont typeface="Impact"/>
              <a:buNone/>
              <a:defRPr sz="51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3"/>
          <p:cNvSpPr txBox="1">
            <a:spLocks noGrp="1"/>
          </p:cNvSpPr>
          <p:nvPr>
            <p:ph type="body" idx="1"/>
          </p:nvPr>
        </p:nvSpPr>
        <p:spPr>
          <a:xfrm>
            <a:off x="1251678" y="2286001"/>
            <a:ext cx="10178322" cy="3593591"/>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10000"/>
              </a:lnSpc>
              <a:spcBef>
                <a:spcPts val="700"/>
              </a:spcBef>
              <a:spcAft>
                <a:spcPts val="0"/>
              </a:spcAft>
              <a:buClr>
                <a:schemeClr val="dk2"/>
              </a:buClr>
              <a:buSzPts val="2000"/>
              <a:buFont typeface="Arial"/>
              <a:buChar char="•"/>
              <a:defRPr sz="2000" b="0" i="0" u="none" strike="noStrike" cap="none">
                <a:solidFill>
                  <a:srgbClr val="595959"/>
                </a:solidFill>
                <a:latin typeface="Gill Sans"/>
                <a:ea typeface="Gill Sans"/>
                <a:cs typeface="Gill Sans"/>
                <a:sym typeface="Gill Sans"/>
              </a:defRPr>
            </a:lvl1pPr>
            <a:lvl2pPr marL="914400" marR="0" lvl="1" indent="-342900" algn="l" rtl="0">
              <a:lnSpc>
                <a:spcPct val="110000"/>
              </a:lnSpc>
              <a:spcBef>
                <a:spcPts val="700"/>
              </a:spcBef>
              <a:spcAft>
                <a:spcPts val="0"/>
              </a:spcAft>
              <a:buClr>
                <a:schemeClr val="dk2"/>
              </a:buClr>
              <a:buSzPts val="1800"/>
              <a:buFont typeface="Gill Sans"/>
              <a:buChar char="–"/>
              <a:defRPr sz="1800" b="0" i="0" u="none" strike="noStrike" cap="none">
                <a:solidFill>
                  <a:srgbClr val="595959"/>
                </a:solidFill>
                <a:latin typeface="Gill Sans"/>
                <a:ea typeface="Gill Sans"/>
                <a:cs typeface="Gill Sans"/>
                <a:sym typeface="Gill Sans"/>
              </a:defRPr>
            </a:lvl2pPr>
            <a:lvl3pPr marL="1371600" marR="0" lvl="2" indent="-330200" algn="l" rtl="0">
              <a:lnSpc>
                <a:spcPct val="110000"/>
              </a:lnSpc>
              <a:spcBef>
                <a:spcPts val="700"/>
              </a:spcBef>
              <a:spcAft>
                <a:spcPts val="0"/>
              </a:spcAft>
              <a:buClr>
                <a:schemeClr val="dk2"/>
              </a:buClr>
              <a:buSzPts val="1600"/>
              <a:buFont typeface="Arial"/>
              <a:buChar char="•"/>
              <a:defRPr sz="1600" b="0" i="0" u="none" strike="noStrike" cap="none">
                <a:solidFill>
                  <a:srgbClr val="595959"/>
                </a:solidFill>
                <a:latin typeface="Gill Sans"/>
                <a:ea typeface="Gill Sans"/>
                <a:cs typeface="Gill Sans"/>
                <a:sym typeface="Gill Sans"/>
              </a:defRPr>
            </a:lvl3pPr>
            <a:lvl4pPr marL="1828800" marR="0" lvl="3"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4pPr>
            <a:lvl5pPr marL="2286000" marR="0" lvl="4"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5pPr>
            <a:lvl6pPr marL="2743200" marR="0" lvl="5"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6pPr>
            <a:lvl7pPr marL="3200400" marR="0" lvl="6"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7pPr>
            <a:lvl8pPr marL="3657600" marR="0" lvl="7" indent="-317500" algn="l" rtl="0">
              <a:lnSpc>
                <a:spcPct val="110000"/>
              </a:lnSpc>
              <a:spcBef>
                <a:spcPts val="700"/>
              </a:spcBef>
              <a:spcAft>
                <a:spcPts val="0"/>
              </a:spcAft>
              <a:buClr>
                <a:schemeClr val="dk2"/>
              </a:buClr>
              <a:buSzPts val="1400"/>
              <a:buFont typeface="Gill Sans"/>
              <a:buChar char="–"/>
              <a:defRPr sz="1400" b="0" i="0" u="none" strike="noStrike" cap="none">
                <a:solidFill>
                  <a:srgbClr val="595959"/>
                </a:solidFill>
                <a:latin typeface="Gill Sans"/>
                <a:ea typeface="Gill Sans"/>
                <a:cs typeface="Gill Sans"/>
                <a:sym typeface="Gill Sans"/>
              </a:defRPr>
            </a:lvl8pPr>
            <a:lvl9pPr marL="4114800" marR="0" lvl="8"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Gill Sans"/>
                <a:ea typeface="Gill Sans"/>
                <a:cs typeface="Gill Sans"/>
                <a:sym typeface="Gill Sans"/>
              </a:defRPr>
            </a:lvl9pPr>
          </a:lstStyle>
          <a:p>
            <a:endParaRPr/>
          </a:p>
        </p:txBody>
      </p:sp>
      <p:sp>
        <p:nvSpPr>
          <p:cNvPr id="12" name="Google Shape;12;p13"/>
          <p:cNvSpPr txBox="1">
            <a:spLocks noGrp="1"/>
          </p:cNvSpPr>
          <p:nvPr>
            <p:ph type="dt" idx="10"/>
          </p:nvPr>
        </p:nvSpPr>
        <p:spPr>
          <a:xfrm>
            <a:off x="1251678" y="6375679"/>
            <a:ext cx="2329722" cy="348462"/>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13"/>
          <p:cNvSpPr txBox="1">
            <a:spLocks noGrp="1"/>
          </p:cNvSpPr>
          <p:nvPr>
            <p:ph type="ftr" idx="11"/>
          </p:nvPr>
        </p:nvSpPr>
        <p:spPr>
          <a:xfrm>
            <a:off x="4038600" y="6375679"/>
            <a:ext cx="4114800" cy="345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13"/>
          <p:cNvSpPr txBox="1">
            <a:spLocks noGrp="1"/>
          </p:cNvSpPr>
          <p:nvPr>
            <p:ph type="sldNum" idx="12"/>
          </p:nvPr>
        </p:nvSpPr>
        <p:spPr>
          <a:xfrm>
            <a:off x="8610601" y="6375679"/>
            <a:ext cx="2819399" cy="34579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13" title="Left scallop edge"/>
          <p:cNvSpPr/>
          <p:nvPr/>
        </p:nvSpPr>
        <p:spPr>
          <a:xfrm>
            <a:off x="0" y="0"/>
            <a:ext cx="885825" cy="6858000"/>
          </a:xfrm>
          <a:custGeom>
            <a:avLst/>
            <a:gdLst/>
            <a:ahLst/>
            <a:cxnLst/>
            <a:rect l="l" t="t" r="r" b="b"/>
            <a:pathLst>
              <a:path w="558" h="4320" extrusionOk="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dk2"/>
          </a:solidFill>
          <a:ln>
            <a:noFill/>
          </a:ln>
        </p:spPr>
        <p:txBody>
          <a:bodyPr/>
          <a:lstStyle/>
          <a:p>
            <a:endParaRPr lang="en-US"/>
          </a:p>
        </p:txBody>
      </p:sp>
      <p:sp>
        <p:nvSpPr>
          <p:cNvPr id="16" name="Google Shape;16;p13" title="right edge border"/>
          <p:cNvSpPr/>
          <p:nvPr/>
        </p:nvSpPr>
        <p:spPr>
          <a:xfrm>
            <a:off x="11908536" y="0"/>
            <a:ext cx="283464"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682476707"/>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EF63B152-7103-4FFE-90AC-D94EB7F44A7E}" type="datetimeFigureOut">
              <a:rPr lang="en-US" smtClean="0"/>
              <a:t>6/29/2026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299DD5A9-4EF1-497E-92EF-2D23CF305E03}" type="slidenum">
              <a:rPr lang="en-US" smtClean="0"/>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en-US"/>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90987288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jaqM6-qjMjA&amp;t=1s"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https://www.youtube.com/watch?v=qDsiGUHkKaE&amp;t=3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5.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
          <p:cNvSpPr txBox="1">
            <a:spLocks noGrp="1"/>
          </p:cNvSpPr>
          <p:nvPr>
            <p:ph type="ctrTitle"/>
          </p:nvPr>
        </p:nvSpPr>
        <p:spPr>
          <a:xfrm>
            <a:off x="1238808" y="1630604"/>
            <a:ext cx="9960027" cy="117717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4800"/>
              <a:buFont typeface="Calibri"/>
              <a:buNone/>
            </a:pPr>
            <a:r>
              <a:rPr lang="en-GB" sz="4800" b="1">
                <a:latin typeface="Calibri"/>
                <a:ea typeface="Calibri"/>
                <a:cs typeface="Calibri"/>
                <a:sym typeface="Calibri"/>
              </a:rPr>
              <a:t>MOVING ON TO YEAR 1</a:t>
            </a:r>
            <a:endParaRPr/>
          </a:p>
        </p:txBody>
      </p:sp>
      <p:sp>
        <p:nvSpPr>
          <p:cNvPr id="117" name="Google Shape;117;p1"/>
          <p:cNvSpPr txBox="1"/>
          <p:nvPr/>
        </p:nvSpPr>
        <p:spPr>
          <a:xfrm>
            <a:off x="3940311" y="2496273"/>
            <a:ext cx="455701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b="1" i="0" u="none" strike="noStrike" cap="none">
                <a:solidFill>
                  <a:schemeClr val="dk1"/>
                </a:solidFill>
                <a:latin typeface="Calibri"/>
                <a:ea typeface="Calibri"/>
                <a:cs typeface="Calibri"/>
                <a:sym typeface="Calibri"/>
              </a:rPr>
              <a:t>Loxwood Primary School</a:t>
            </a:r>
            <a:endParaRPr/>
          </a:p>
        </p:txBody>
      </p:sp>
      <p:pic>
        <p:nvPicPr>
          <p:cNvPr id="118" name="Google Shape;118;p1"/>
          <p:cNvPicPr preferRelativeResize="0"/>
          <p:nvPr/>
        </p:nvPicPr>
        <p:blipFill rotWithShape="1">
          <a:blip r:embed="rId3">
            <a:alphaModFix/>
          </a:blip>
          <a:srcRect/>
          <a:stretch/>
        </p:blipFill>
        <p:spPr>
          <a:xfrm>
            <a:off x="4359608" y="3081048"/>
            <a:ext cx="3718425" cy="2184574"/>
          </a:xfrm>
          <a:prstGeom prst="rect">
            <a:avLst/>
          </a:prstGeom>
          <a:noFill/>
          <a:ln>
            <a:noFill/>
          </a:ln>
        </p:spPr>
      </p:pic>
      <p:pic>
        <p:nvPicPr>
          <p:cNvPr id="119" name="Google Shape;119;p1"/>
          <p:cNvPicPr preferRelativeResize="0"/>
          <p:nvPr/>
        </p:nvPicPr>
        <p:blipFill rotWithShape="1">
          <a:blip r:embed="rId4">
            <a:alphaModFix/>
          </a:blip>
          <a:srcRect/>
          <a:stretch/>
        </p:blipFill>
        <p:spPr>
          <a:xfrm>
            <a:off x="241909" y="130784"/>
            <a:ext cx="1502511" cy="1565188"/>
          </a:xfrm>
          <a:prstGeom prst="rect">
            <a:avLst/>
          </a:prstGeom>
          <a:noFill/>
          <a:ln>
            <a:noFill/>
          </a:ln>
        </p:spPr>
      </p:pic>
      <p:pic>
        <p:nvPicPr>
          <p:cNvPr id="120" name="Google Shape;120;p1"/>
          <p:cNvPicPr preferRelativeResize="0"/>
          <p:nvPr/>
        </p:nvPicPr>
        <p:blipFill rotWithShape="1">
          <a:blip r:embed="rId4">
            <a:alphaModFix/>
          </a:blip>
          <a:srcRect/>
          <a:stretch/>
        </p:blipFill>
        <p:spPr>
          <a:xfrm>
            <a:off x="10447580" y="130784"/>
            <a:ext cx="1502511" cy="1565188"/>
          </a:xfrm>
          <a:prstGeom prst="rect">
            <a:avLst/>
          </a:prstGeom>
          <a:noFill/>
          <a:ln>
            <a:noFill/>
          </a:ln>
        </p:spPr>
      </p:pic>
      <p:pic>
        <p:nvPicPr>
          <p:cNvPr id="121" name="Google Shape;121;p1"/>
          <p:cNvPicPr preferRelativeResize="0"/>
          <p:nvPr/>
        </p:nvPicPr>
        <p:blipFill rotWithShape="1">
          <a:blip r:embed="rId5">
            <a:alphaModFix/>
          </a:blip>
          <a:srcRect/>
          <a:stretch/>
        </p:blipFill>
        <p:spPr>
          <a:xfrm>
            <a:off x="3661141" y="5265622"/>
            <a:ext cx="5115357" cy="121183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9"/>
          <p:cNvSpPr txBox="1">
            <a:spLocks noGrp="1"/>
          </p:cNvSpPr>
          <p:nvPr>
            <p:ph type="title"/>
          </p:nvPr>
        </p:nvSpPr>
        <p:spPr>
          <a:xfrm>
            <a:off x="1509386" y="0"/>
            <a:ext cx="9916886" cy="149213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2"/>
              </a:buClr>
              <a:buSzPts val="4000"/>
              <a:buFont typeface="Calibri"/>
              <a:buNone/>
            </a:pPr>
            <a:r>
              <a:rPr lang="en-GB" sz="4000">
                <a:latin typeface="Calibri"/>
                <a:ea typeface="Calibri"/>
                <a:cs typeface="Calibri"/>
                <a:sym typeface="Calibri"/>
              </a:rPr>
              <a:t>WHAT IS STAYING THE SAME IN YEAR 1?</a:t>
            </a:r>
            <a:endParaRPr sz="4000">
              <a:latin typeface="Calibri"/>
              <a:ea typeface="Calibri"/>
              <a:cs typeface="Calibri"/>
              <a:sym typeface="Calibri"/>
            </a:endParaRPr>
          </a:p>
        </p:txBody>
      </p:sp>
      <p:sp>
        <p:nvSpPr>
          <p:cNvPr id="198" name="Google Shape;198;p9"/>
          <p:cNvSpPr txBox="1"/>
          <p:nvPr/>
        </p:nvSpPr>
        <p:spPr>
          <a:xfrm>
            <a:off x="8111663" y="2621230"/>
            <a:ext cx="3842181"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a:solidFill>
                  <a:schemeClr val="dk1"/>
                </a:solidFill>
                <a:latin typeface="Calibri"/>
                <a:ea typeface="Calibri"/>
                <a:cs typeface="Calibri"/>
                <a:sym typeface="Calibri"/>
              </a:rPr>
              <a:t>Your Friends</a:t>
            </a:r>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 You’ll still see your classmates and play together.</a:t>
            </a:r>
            <a:endParaRPr/>
          </a:p>
        </p:txBody>
      </p:sp>
      <p:sp>
        <p:nvSpPr>
          <p:cNvPr id="199" name="Google Shape;199;p9"/>
          <p:cNvSpPr txBox="1"/>
          <p:nvPr/>
        </p:nvSpPr>
        <p:spPr>
          <a:xfrm>
            <a:off x="5178829" y="2655780"/>
            <a:ext cx="2806197"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a:solidFill>
                  <a:schemeClr val="dk1"/>
                </a:solidFill>
                <a:latin typeface="Calibri"/>
                <a:ea typeface="Calibri"/>
                <a:cs typeface="Calibri"/>
                <a:sym typeface="Calibri"/>
              </a:rPr>
              <a:t>Our School</a:t>
            </a:r>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Same building, same playground, same happy place.</a:t>
            </a:r>
            <a:endParaRPr/>
          </a:p>
        </p:txBody>
      </p:sp>
      <p:sp>
        <p:nvSpPr>
          <p:cNvPr id="200" name="Google Shape;200;p9"/>
          <p:cNvSpPr txBox="1"/>
          <p:nvPr/>
        </p:nvSpPr>
        <p:spPr>
          <a:xfrm>
            <a:off x="8528858" y="5323057"/>
            <a:ext cx="3278724" cy="16312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a:solidFill>
                  <a:schemeClr val="dk1"/>
                </a:solidFill>
                <a:latin typeface="Calibri"/>
                <a:ea typeface="Calibri"/>
                <a:cs typeface="Calibri"/>
                <a:sym typeface="Calibri"/>
              </a:rPr>
              <a:t>School Routine</a:t>
            </a:r>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You’ll still have breaktime, lunchtime and home time just like before.</a:t>
            </a:r>
            <a:endParaRPr/>
          </a:p>
          <a:p>
            <a:pPr marL="0" marR="0" lvl="0" indent="0" algn="ctr" rtl="0">
              <a:spcBef>
                <a:spcPts val="0"/>
              </a:spcBef>
              <a:spcAft>
                <a:spcPts val="0"/>
              </a:spcAft>
              <a:buNone/>
            </a:pPr>
            <a:endParaRPr sz="2000">
              <a:solidFill>
                <a:schemeClr val="dk1"/>
              </a:solidFill>
              <a:latin typeface="Calibri"/>
              <a:ea typeface="Calibri"/>
              <a:cs typeface="Calibri"/>
              <a:sym typeface="Calibri"/>
            </a:endParaRPr>
          </a:p>
        </p:txBody>
      </p:sp>
      <p:sp>
        <p:nvSpPr>
          <p:cNvPr id="201" name="Google Shape;201;p9"/>
          <p:cNvSpPr txBox="1"/>
          <p:nvPr/>
        </p:nvSpPr>
        <p:spPr>
          <a:xfrm>
            <a:off x="4768270" y="5329032"/>
            <a:ext cx="3343395"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a:solidFill>
                  <a:schemeClr val="dk1"/>
                </a:solidFill>
                <a:latin typeface="Calibri"/>
                <a:ea typeface="Calibri"/>
                <a:cs typeface="Calibri"/>
                <a:sym typeface="Calibri"/>
              </a:rPr>
              <a:t>Cool Activities</a:t>
            </a:r>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 Art, PE, Woodland Learning and special days will still be part of the fun.</a:t>
            </a:r>
            <a:endParaRPr/>
          </a:p>
        </p:txBody>
      </p:sp>
      <p:sp>
        <p:nvSpPr>
          <p:cNvPr id="202" name="Google Shape;202;p9"/>
          <p:cNvSpPr txBox="1"/>
          <p:nvPr/>
        </p:nvSpPr>
        <p:spPr>
          <a:xfrm>
            <a:off x="1190087" y="5380672"/>
            <a:ext cx="331353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dirty="0">
                <a:solidFill>
                  <a:schemeClr val="dk1"/>
                </a:solidFill>
                <a:latin typeface="Calibri"/>
                <a:ea typeface="Calibri"/>
                <a:cs typeface="Calibri"/>
                <a:sym typeface="Calibri"/>
              </a:rPr>
              <a:t>Helpful Grown-Ups </a:t>
            </a:r>
            <a:endParaRPr dirty="0"/>
          </a:p>
          <a:p>
            <a:pPr marL="0" marR="0" lvl="0" indent="0" algn="ctr" rtl="0">
              <a:spcBef>
                <a:spcPts val="0"/>
              </a:spcBef>
              <a:spcAft>
                <a:spcPts val="0"/>
              </a:spcAft>
              <a:buNone/>
            </a:pPr>
            <a:r>
              <a:rPr lang="en-GB" sz="2000" dirty="0">
                <a:solidFill>
                  <a:schemeClr val="dk1"/>
                </a:solidFill>
                <a:latin typeface="Calibri"/>
                <a:ea typeface="Calibri"/>
                <a:cs typeface="Calibri"/>
                <a:sym typeface="Calibri"/>
              </a:rPr>
              <a:t>You’ll still have teachers and assistant teachers who care about you.</a:t>
            </a:r>
            <a:endParaRPr dirty="0"/>
          </a:p>
        </p:txBody>
      </p:sp>
      <p:sp>
        <p:nvSpPr>
          <p:cNvPr id="203" name="Google Shape;203;p9"/>
          <p:cNvSpPr txBox="1"/>
          <p:nvPr/>
        </p:nvSpPr>
        <p:spPr>
          <a:xfrm>
            <a:off x="1411821" y="2676439"/>
            <a:ext cx="3356449"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b="1">
                <a:solidFill>
                  <a:schemeClr val="dk1"/>
                </a:solidFill>
                <a:latin typeface="Calibri"/>
                <a:ea typeface="Calibri"/>
                <a:cs typeface="Calibri"/>
                <a:sym typeface="Calibri"/>
              </a:rPr>
              <a:t>Fun Learning</a:t>
            </a:r>
            <a:endParaRPr/>
          </a:p>
          <a:p>
            <a:pPr marL="0" marR="0" lvl="0" indent="0" algn="ctr" rtl="0">
              <a:spcBef>
                <a:spcPts val="0"/>
              </a:spcBef>
              <a:spcAft>
                <a:spcPts val="0"/>
              </a:spcAft>
              <a:buNone/>
            </a:pPr>
            <a:r>
              <a:rPr lang="en-GB" sz="2000">
                <a:solidFill>
                  <a:schemeClr val="dk1"/>
                </a:solidFill>
                <a:latin typeface="Calibri"/>
                <a:ea typeface="Calibri"/>
                <a:cs typeface="Calibri"/>
                <a:sym typeface="Calibri"/>
              </a:rPr>
              <a:t>You’ll still read, write and explore exciting topics.</a:t>
            </a:r>
            <a:endParaRPr/>
          </a:p>
        </p:txBody>
      </p:sp>
      <p:pic>
        <p:nvPicPr>
          <p:cNvPr id="204" name="Google Shape;204;p9"/>
          <p:cNvPicPr preferRelativeResize="0"/>
          <p:nvPr/>
        </p:nvPicPr>
        <p:blipFill rotWithShape="1">
          <a:blip r:embed="rId3">
            <a:alphaModFix/>
          </a:blip>
          <a:srcRect/>
          <a:stretch/>
        </p:blipFill>
        <p:spPr>
          <a:xfrm>
            <a:off x="5864943" y="1305967"/>
            <a:ext cx="1302587" cy="1296472"/>
          </a:xfrm>
          <a:prstGeom prst="rect">
            <a:avLst/>
          </a:prstGeom>
          <a:noFill/>
          <a:ln>
            <a:noFill/>
          </a:ln>
        </p:spPr>
      </p:pic>
      <p:pic>
        <p:nvPicPr>
          <p:cNvPr id="205" name="Google Shape;205;p9"/>
          <p:cNvPicPr preferRelativeResize="0"/>
          <p:nvPr/>
        </p:nvPicPr>
        <p:blipFill rotWithShape="1">
          <a:blip r:embed="rId4">
            <a:alphaModFix/>
          </a:blip>
          <a:srcRect/>
          <a:stretch/>
        </p:blipFill>
        <p:spPr>
          <a:xfrm>
            <a:off x="9538966" y="1375391"/>
            <a:ext cx="987577" cy="1157624"/>
          </a:xfrm>
          <a:prstGeom prst="rect">
            <a:avLst/>
          </a:prstGeom>
          <a:noFill/>
          <a:ln>
            <a:noFill/>
          </a:ln>
        </p:spPr>
      </p:pic>
      <p:pic>
        <p:nvPicPr>
          <p:cNvPr id="206" name="Google Shape;206;p9"/>
          <p:cNvPicPr preferRelativeResize="0"/>
          <p:nvPr/>
        </p:nvPicPr>
        <p:blipFill rotWithShape="1">
          <a:blip r:embed="rId5">
            <a:alphaModFix/>
          </a:blip>
          <a:srcRect/>
          <a:stretch/>
        </p:blipFill>
        <p:spPr>
          <a:xfrm>
            <a:off x="9538966" y="4138545"/>
            <a:ext cx="1145280" cy="1224056"/>
          </a:xfrm>
          <a:prstGeom prst="rect">
            <a:avLst/>
          </a:prstGeom>
          <a:noFill/>
          <a:ln>
            <a:noFill/>
          </a:ln>
        </p:spPr>
      </p:pic>
      <p:pic>
        <p:nvPicPr>
          <p:cNvPr id="207" name="Google Shape;207;p9"/>
          <p:cNvPicPr preferRelativeResize="0"/>
          <p:nvPr/>
        </p:nvPicPr>
        <p:blipFill rotWithShape="1">
          <a:blip r:embed="rId6">
            <a:alphaModFix/>
          </a:blip>
          <a:srcRect/>
          <a:stretch/>
        </p:blipFill>
        <p:spPr>
          <a:xfrm>
            <a:off x="2465411" y="4172115"/>
            <a:ext cx="1234044" cy="1156917"/>
          </a:xfrm>
          <a:prstGeom prst="rect">
            <a:avLst/>
          </a:prstGeom>
          <a:noFill/>
          <a:ln>
            <a:noFill/>
          </a:ln>
        </p:spPr>
      </p:pic>
      <p:pic>
        <p:nvPicPr>
          <p:cNvPr id="208" name="Google Shape;208;p9"/>
          <p:cNvPicPr preferRelativeResize="0"/>
          <p:nvPr/>
        </p:nvPicPr>
        <p:blipFill rotWithShape="1">
          <a:blip r:embed="rId7">
            <a:alphaModFix/>
          </a:blip>
          <a:srcRect/>
          <a:stretch/>
        </p:blipFill>
        <p:spPr>
          <a:xfrm>
            <a:off x="5857356" y="4138545"/>
            <a:ext cx="1317764" cy="1224056"/>
          </a:xfrm>
          <a:prstGeom prst="rect">
            <a:avLst/>
          </a:prstGeom>
          <a:noFill/>
          <a:ln>
            <a:noFill/>
          </a:ln>
        </p:spPr>
      </p:pic>
      <p:pic>
        <p:nvPicPr>
          <p:cNvPr id="209" name="Google Shape;209;p9"/>
          <p:cNvPicPr preferRelativeResize="0"/>
          <p:nvPr/>
        </p:nvPicPr>
        <p:blipFill rotWithShape="1">
          <a:blip r:embed="rId8">
            <a:alphaModFix/>
          </a:blip>
          <a:srcRect/>
          <a:stretch/>
        </p:blipFill>
        <p:spPr>
          <a:xfrm>
            <a:off x="2594414" y="1492132"/>
            <a:ext cx="1105041" cy="113266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0"/>
          <p:cNvSpPr txBox="1">
            <a:spLocks noGrp="1"/>
          </p:cNvSpPr>
          <p:nvPr>
            <p:ph type="title"/>
          </p:nvPr>
        </p:nvSpPr>
        <p:spPr>
          <a:xfrm>
            <a:off x="1251678" y="382385"/>
            <a:ext cx="10178322" cy="71754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4000"/>
              <a:buFont typeface="Calibri"/>
              <a:buNone/>
            </a:pPr>
            <a:r>
              <a:rPr lang="en-GB" sz="4000">
                <a:latin typeface="Calibri"/>
                <a:ea typeface="Calibri"/>
                <a:cs typeface="Calibri"/>
                <a:sym typeface="Calibri"/>
              </a:rPr>
              <a:t>OVER THE SUMMER…</a:t>
            </a:r>
            <a:endParaRPr/>
          </a:p>
        </p:txBody>
      </p:sp>
      <p:sp>
        <p:nvSpPr>
          <p:cNvPr id="215" name="Google Shape;215;p10"/>
          <p:cNvSpPr txBox="1">
            <a:spLocks noGrp="1"/>
          </p:cNvSpPr>
          <p:nvPr>
            <p:ph type="body" idx="1"/>
          </p:nvPr>
        </p:nvSpPr>
        <p:spPr>
          <a:xfrm>
            <a:off x="1251678" y="1303020"/>
            <a:ext cx="10449992" cy="5172595"/>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20000"/>
              </a:lnSpc>
              <a:spcBef>
                <a:spcPts val="0"/>
              </a:spcBef>
              <a:spcAft>
                <a:spcPts val="0"/>
              </a:spcAft>
              <a:buSzPct val="100000"/>
              <a:buNone/>
            </a:pPr>
            <a:r>
              <a:rPr lang="en-GB" sz="2400" dirty="0">
                <a:solidFill>
                  <a:schemeClr val="dk1"/>
                </a:solidFill>
                <a:latin typeface="Calibri"/>
                <a:ea typeface="Calibri"/>
                <a:cs typeface="Calibri"/>
                <a:sym typeface="Calibri"/>
              </a:rPr>
              <a:t>After all your hard work this year, make sure you enjoy your time off and enjoy being outdoors and spending time with your family.</a:t>
            </a:r>
            <a:endParaRPr dirty="0"/>
          </a:p>
          <a:p>
            <a:pPr marL="0" lvl="0" indent="0" algn="l" rtl="0">
              <a:lnSpc>
                <a:spcPct val="120000"/>
              </a:lnSpc>
              <a:spcBef>
                <a:spcPts val="700"/>
              </a:spcBef>
              <a:spcAft>
                <a:spcPts val="0"/>
              </a:spcAft>
              <a:buSzPct val="100000"/>
              <a:buNone/>
            </a:pPr>
            <a:r>
              <a:rPr lang="en-GB" sz="2400" dirty="0">
                <a:solidFill>
                  <a:schemeClr val="dk1"/>
                </a:solidFill>
                <a:latin typeface="Calibri"/>
                <a:cs typeface="Calibri"/>
                <a:sym typeface="Calibri"/>
              </a:rPr>
              <a:t>In the summer, you could:</a:t>
            </a:r>
            <a:endParaRPr dirty="0"/>
          </a:p>
          <a:p>
            <a:pPr marL="228600" lvl="0" indent="-228600" algn="just">
              <a:lnSpc>
                <a:spcPct val="120000"/>
              </a:lnSpc>
              <a:spcBef>
                <a:spcPts val="0"/>
              </a:spcBef>
              <a:buSzPts val="2150"/>
            </a:pPr>
            <a:r>
              <a:rPr lang="en-GB" sz="2400" dirty="0">
                <a:solidFill>
                  <a:srgbClr val="000000"/>
                </a:solidFill>
                <a:latin typeface="Calibri"/>
                <a:ea typeface="Calibri"/>
                <a:cs typeface="Calibri"/>
                <a:sym typeface="Calibri"/>
              </a:rPr>
              <a:t>Read a new book and draw a picture of your favourite book that you have read over the summer. Bring it in on your first day to share with me and the class. We love reading in year 1 and will be exploring lots of fun stories together. I can’t wait!</a:t>
            </a:r>
            <a:endParaRPr lang="en-GB" sz="2400" dirty="0"/>
          </a:p>
          <a:p>
            <a:pPr marL="228600" lvl="0" indent="-228600" algn="just">
              <a:lnSpc>
                <a:spcPct val="120000"/>
              </a:lnSpc>
              <a:buSzPts val="2150"/>
            </a:pPr>
            <a:r>
              <a:rPr lang="en-GB" sz="2400" dirty="0">
                <a:solidFill>
                  <a:schemeClr val="dk1"/>
                </a:solidFill>
                <a:latin typeface="Calibri"/>
                <a:ea typeface="Calibri"/>
                <a:cs typeface="Calibri"/>
                <a:sym typeface="Calibri"/>
              </a:rPr>
              <a:t>Practise your numbers to 20 – can you go on a walk and count all the flowers you see? You could also practise writing your numbers in the sand at the beach or use paint or colouring pencils to write them at home. </a:t>
            </a:r>
            <a:endParaRPr lang="en-GB" sz="2400" dirty="0"/>
          </a:p>
          <a:p>
            <a:pPr marL="228600" lvl="0" indent="-228600" algn="just">
              <a:lnSpc>
                <a:spcPct val="120000"/>
              </a:lnSpc>
              <a:buSzPts val="2150"/>
            </a:pPr>
            <a:r>
              <a:rPr lang="en-GB" sz="2400" dirty="0">
                <a:solidFill>
                  <a:schemeClr val="dk1"/>
                </a:solidFill>
                <a:latin typeface="Calibri"/>
                <a:ea typeface="Calibri"/>
                <a:cs typeface="Calibri"/>
                <a:sym typeface="Calibri"/>
              </a:rPr>
              <a:t> Can you draw and write down something fun you did over the holidays to share on our first day? I would love to hear all the exciting things you get up to!</a:t>
            </a:r>
            <a:endParaRPr lang="en-GB" sz="2400" dirty="0"/>
          </a:p>
          <a:p>
            <a:pPr marL="228600" lvl="0" indent="-228600" algn="just">
              <a:lnSpc>
                <a:spcPct val="120000"/>
              </a:lnSpc>
              <a:buSzPts val="2150"/>
            </a:pPr>
            <a:r>
              <a:rPr lang="en-GB" sz="2400" dirty="0">
                <a:solidFill>
                  <a:schemeClr val="dk1"/>
                </a:solidFill>
                <a:latin typeface="Calibri"/>
                <a:ea typeface="Calibri"/>
                <a:cs typeface="Calibri"/>
                <a:sym typeface="Calibri"/>
              </a:rPr>
              <a:t>In My Bookbag </a:t>
            </a:r>
            <a:r>
              <a:rPr lang="en-GB" sz="2400" b="1" dirty="0">
                <a:solidFill>
                  <a:schemeClr val="dk1"/>
                </a:solidFill>
                <a:latin typeface="Calibri"/>
                <a:ea typeface="Calibri"/>
                <a:cs typeface="Calibri"/>
                <a:sym typeface="Calibri"/>
              </a:rPr>
              <a:t>- </a:t>
            </a:r>
            <a:r>
              <a:rPr lang="en-GB" sz="2400" dirty="0">
                <a:solidFill>
                  <a:schemeClr val="dk1"/>
                </a:solidFill>
                <a:latin typeface="Calibri"/>
                <a:ea typeface="Calibri"/>
                <a:cs typeface="Calibri"/>
                <a:sym typeface="Calibri"/>
              </a:rPr>
              <a:t>Imagine you’re packing a bookbag for the first day of school. What 5 items would you bring to show who you are? Example: a football, a book, a pet photo, a LEGO figure, a favourite snack.</a:t>
            </a:r>
            <a:endParaRPr lang="en-GB" dirty="0">
              <a:ea typeface="Calibri"/>
              <a:cs typeface="Calibri"/>
            </a:endParaRPr>
          </a:p>
          <a:p>
            <a:pPr marL="228600" lvl="0" indent="-228600" algn="just">
              <a:lnSpc>
                <a:spcPct val="120000"/>
              </a:lnSpc>
              <a:buSzPts val="2150"/>
            </a:pPr>
            <a:r>
              <a:rPr lang="en-GB" sz="2400" dirty="0">
                <a:solidFill>
                  <a:srgbClr val="000000"/>
                </a:solidFill>
                <a:latin typeface="Calibri"/>
                <a:ea typeface="Calibri"/>
                <a:cs typeface="Calibri"/>
                <a:sym typeface="Calibri"/>
              </a:rPr>
              <a:t>Have lots of fun!</a:t>
            </a:r>
            <a:endParaRPr sz="2400" dirty="0">
              <a:solidFill>
                <a:schemeClr val="dk1"/>
              </a:solidFill>
              <a:latin typeface="Calibri"/>
              <a:ea typeface="Calibri"/>
              <a:cs typeface="Calibri"/>
              <a:sym typeface="Calibri"/>
            </a:endParaRPr>
          </a:p>
          <a:p>
            <a:pPr marL="0" lvl="0" indent="0" algn="l" rtl="0">
              <a:lnSpc>
                <a:spcPct val="120000"/>
              </a:lnSpc>
              <a:spcBef>
                <a:spcPts val="700"/>
              </a:spcBef>
              <a:spcAft>
                <a:spcPts val="0"/>
              </a:spcAft>
              <a:buSzPct val="100000"/>
              <a:buNone/>
            </a:pPr>
            <a:r>
              <a:rPr lang="en-GB" sz="2400" dirty="0">
                <a:solidFill>
                  <a:schemeClr val="dk1"/>
                </a:solidFill>
                <a:latin typeface="Calibri"/>
                <a:ea typeface="Calibri"/>
                <a:cs typeface="Calibri"/>
                <a:sym typeface="Calibri"/>
              </a:rPr>
              <a:t>It would be wonderful if you could share a few pictures of your summer holidays, so we have something lovely to talk about with you.</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p:nvPr/>
        </p:nvSpPr>
        <p:spPr>
          <a:xfrm>
            <a:off x="2770272" y="1193074"/>
            <a:ext cx="9135063" cy="52629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dirty="0">
                <a:solidFill>
                  <a:schemeClr val="dk1"/>
                </a:solidFill>
                <a:latin typeface="Calibri Light" panose="020F0302020204030204" pitchFamily="34" charset="0"/>
                <a:ea typeface="Calibri"/>
                <a:cs typeface="Calibri Light" panose="020F0302020204030204" pitchFamily="34" charset="0"/>
                <a:sym typeface="Calibri"/>
              </a:rPr>
              <a:t>In September, the grown-ups in school will be here to welcome you in, show you where to go and what to do and to make sure you are happy and safe.</a:t>
            </a:r>
            <a:endParaRPr dirty="0">
              <a:latin typeface="Calibri Light" panose="020F0302020204030204" pitchFamily="34" charset="0"/>
              <a:cs typeface="Calibri Light" panose="020F0302020204030204" pitchFamily="34" charset="0"/>
            </a:endParaRPr>
          </a:p>
          <a:p>
            <a:pPr marL="0" marR="0" lvl="0" indent="0" algn="ctr" rtl="0">
              <a:spcBef>
                <a:spcPts val="0"/>
              </a:spcBef>
              <a:spcAft>
                <a:spcPts val="0"/>
              </a:spcAft>
              <a:buNone/>
            </a:pPr>
            <a:endParaRPr sz="2800" dirty="0">
              <a:solidFill>
                <a:schemeClr val="dk1"/>
              </a:solidFill>
              <a:latin typeface="Calibri Light" panose="020F0302020204030204" pitchFamily="34" charset="0"/>
              <a:ea typeface="Calibri"/>
              <a:cs typeface="Calibri Light" panose="020F0302020204030204" pitchFamily="34" charset="0"/>
              <a:sym typeface="Calibri"/>
            </a:endParaRPr>
          </a:p>
          <a:p>
            <a:pPr marL="0" marR="0" lvl="0" indent="0" algn="ctr" rtl="0">
              <a:spcBef>
                <a:spcPts val="0"/>
              </a:spcBef>
              <a:spcAft>
                <a:spcPts val="0"/>
              </a:spcAft>
              <a:buNone/>
            </a:pPr>
            <a:r>
              <a:rPr lang="en-GB" sz="2800" dirty="0">
                <a:solidFill>
                  <a:schemeClr val="dk1"/>
                </a:solidFill>
                <a:latin typeface="Calibri Light" panose="020F0302020204030204" pitchFamily="34" charset="0"/>
                <a:ea typeface="Calibri"/>
                <a:cs typeface="Calibri Light" panose="020F0302020204030204" pitchFamily="34" charset="0"/>
                <a:sym typeface="Calibri"/>
              </a:rPr>
              <a:t>We are going to have a great year learning together!</a:t>
            </a:r>
            <a:endParaRPr dirty="0">
              <a:latin typeface="Calibri Light" panose="020F0302020204030204" pitchFamily="34" charset="0"/>
              <a:cs typeface="Calibri Light" panose="020F0302020204030204" pitchFamily="34" charset="0"/>
            </a:endParaRPr>
          </a:p>
          <a:p>
            <a:pPr marL="0" marR="0" lvl="0" indent="0" algn="ctr" rtl="0">
              <a:spcBef>
                <a:spcPts val="0"/>
              </a:spcBef>
              <a:spcAft>
                <a:spcPts val="0"/>
              </a:spcAft>
              <a:buNone/>
            </a:pPr>
            <a:endParaRPr sz="2800" dirty="0">
              <a:solidFill>
                <a:schemeClr val="dk1"/>
              </a:solidFill>
              <a:latin typeface="Calibri Light" panose="020F0302020204030204" pitchFamily="34" charset="0"/>
              <a:ea typeface="Calibri"/>
              <a:cs typeface="Calibri Light" panose="020F0302020204030204" pitchFamily="34" charset="0"/>
              <a:sym typeface="Calibri"/>
            </a:endParaRPr>
          </a:p>
          <a:p>
            <a:pPr marL="0" marR="0" lvl="0" indent="0" algn="ctr" rtl="0">
              <a:spcBef>
                <a:spcPts val="0"/>
              </a:spcBef>
              <a:spcAft>
                <a:spcPts val="0"/>
              </a:spcAft>
              <a:buNone/>
            </a:pPr>
            <a:endParaRPr sz="2800" dirty="0">
              <a:solidFill>
                <a:schemeClr val="dk1"/>
              </a:solidFill>
              <a:latin typeface="Calibri Light" panose="020F0302020204030204" pitchFamily="34" charset="0"/>
              <a:ea typeface="Calibri"/>
              <a:cs typeface="Calibri Light" panose="020F0302020204030204" pitchFamily="34" charset="0"/>
              <a:sym typeface="Calibri"/>
            </a:endParaRPr>
          </a:p>
          <a:p>
            <a:pPr marL="0" marR="0" lvl="0" indent="0" algn="ctr" rtl="0">
              <a:spcBef>
                <a:spcPts val="0"/>
              </a:spcBef>
              <a:spcAft>
                <a:spcPts val="0"/>
              </a:spcAft>
              <a:buNone/>
            </a:pPr>
            <a:endParaRPr sz="2800" dirty="0">
              <a:solidFill>
                <a:schemeClr val="dk1"/>
              </a:solidFill>
              <a:latin typeface="Calibri Light" panose="020F0302020204030204" pitchFamily="34" charset="0"/>
              <a:ea typeface="Calibri"/>
              <a:cs typeface="Calibri Light" panose="020F0302020204030204" pitchFamily="34" charset="0"/>
              <a:sym typeface="Calibri"/>
            </a:endParaRPr>
          </a:p>
          <a:p>
            <a:pPr lvl="0" algn="ctr"/>
            <a:r>
              <a:rPr lang="en-GB" sz="2800" dirty="0">
                <a:latin typeface="Calibri Light" panose="020F0302020204030204" pitchFamily="34" charset="0"/>
                <a:cs typeface="Calibri Light" panose="020F0302020204030204" pitchFamily="34" charset="0"/>
              </a:rPr>
              <a:t>Here are some videos that might support children with 'Back-to-School Wobbles':</a:t>
            </a:r>
          </a:p>
          <a:p>
            <a:pPr lvl="0" algn="ctr"/>
            <a:r>
              <a:rPr lang="en-GB" sz="2800" u="sng" dirty="0">
                <a:solidFill>
                  <a:schemeClr val="lt1"/>
                </a:solidFill>
                <a:latin typeface="Calibri Light" panose="020F0302020204030204" pitchFamily="34" charset="0"/>
                <a:ea typeface="Calibri"/>
                <a:cs typeface="Calibri Light" panose="020F0302020204030204" pitchFamily="34" charset="0"/>
                <a:sym typeface="Calibri"/>
                <a:hlinkClick r:id="rId3">
                  <a:extLst>
                    <a:ext uri="{A12FA001-AC4F-418D-AE19-62706E023703}">
                      <ahyp:hlinkClr xmlns:ahyp="http://schemas.microsoft.com/office/drawing/2018/hyperlinkcolor" xmlns="" val="tx"/>
                    </a:ext>
                  </a:extLst>
                </a:hlinkClick>
              </a:rPr>
              <a:t>https://www.youtube.com/watch?v=jaqM6-qjMjA&amp;t=1s</a:t>
            </a:r>
            <a:endParaRPr sz="2800" dirty="0">
              <a:solidFill>
                <a:schemeClr val="dk1"/>
              </a:solidFill>
              <a:latin typeface="Calibri Light" panose="020F0302020204030204" pitchFamily="34" charset="0"/>
              <a:ea typeface="Calibri"/>
              <a:cs typeface="Calibri Light" panose="020F0302020204030204" pitchFamily="34" charset="0"/>
              <a:sym typeface="Calibri"/>
            </a:endParaRPr>
          </a:p>
          <a:p>
            <a:pPr marL="0" marR="0" lvl="0" indent="0" algn="ctr" rtl="0">
              <a:spcBef>
                <a:spcPts val="0"/>
              </a:spcBef>
              <a:spcAft>
                <a:spcPts val="0"/>
              </a:spcAft>
              <a:buNone/>
            </a:pPr>
            <a:r>
              <a:rPr lang="en-GB" sz="2800" u="sng" dirty="0">
                <a:solidFill>
                  <a:schemeClr val="lt1"/>
                </a:solidFill>
                <a:latin typeface="Calibri Light" panose="020F0302020204030204" pitchFamily="34" charset="0"/>
                <a:ea typeface="Calibri"/>
                <a:cs typeface="Calibri Light" panose="020F0302020204030204" pitchFamily="34" charset="0"/>
                <a:sym typeface="Calibri"/>
                <a:hlinkClick r:id="rId4">
                  <a:extLst>
                    <a:ext uri="{A12FA001-AC4F-418D-AE19-62706E023703}">
                      <ahyp:hlinkClr xmlns:ahyp="http://schemas.microsoft.com/office/drawing/2018/hyperlinkcolor" xmlns="" val="tx"/>
                    </a:ext>
                  </a:extLst>
                </a:hlinkClick>
              </a:rPr>
              <a:t>https://www.youtube.com/watch?v=qDsiGUHkKaE&amp;t=3s</a:t>
            </a:r>
            <a:endParaRPr sz="2800" dirty="0">
              <a:solidFill>
                <a:schemeClr val="lt1"/>
              </a:solidFill>
              <a:latin typeface="Calibri Light" panose="020F0302020204030204" pitchFamily="34" charset="0"/>
              <a:ea typeface="Gill Sans"/>
              <a:cs typeface="Calibri Light" panose="020F0302020204030204" pitchFamily="34" charset="0"/>
              <a:sym typeface="Gill Sans"/>
            </a:endParaRPr>
          </a:p>
        </p:txBody>
      </p:sp>
      <p:sp>
        <p:nvSpPr>
          <p:cNvPr id="3" name="Rectangle 2"/>
          <p:cNvSpPr/>
          <p:nvPr/>
        </p:nvSpPr>
        <p:spPr>
          <a:xfrm>
            <a:off x="5076228" y="220145"/>
            <a:ext cx="4832861" cy="707886"/>
          </a:xfrm>
          <a:prstGeom prst="rect">
            <a:avLst/>
          </a:prstGeom>
        </p:spPr>
        <p:txBody>
          <a:bodyPr wrap="none">
            <a:spAutoFit/>
          </a:bodyPr>
          <a:lstStyle/>
          <a:p>
            <a:r>
              <a:rPr lang="en-US" sz="4000" b="1" dirty="0">
                <a:solidFill>
                  <a:schemeClr val="bg1"/>
                </a:solidFill>
                <a:latin typeface="Calibri Light" panose="020F0302020204030204" pitchFamily="34" charset="0"/>
                <a:cs typeface="Calibri Light" panose="020F0302020204030204" pitchFamily="34" charset="0"/>
              </a:rPr>
              <a:t>See You In September!</a:t>
            </a:r>
            <a:endParaRPr lang="en-GB" sz="4000" b="1" dirty="0">
              <a:solidFill>
                <a:schemeClr val="bg1"/>
              </a:solidFill>
            </a:endParaRPr>
          </a:p>
        </p:txBody>
      </p:sp>
    </p:spTree>
    <p:extLst>
      <p:ext uri="{BB962C8B-B14F-4D97-AF65-F5344CB8AC3E}">
        <p14:creationId xmlns:p14="http://schemas.microsoft.com/office/powerpoint/2010/main" val="2688324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
          <p:cNvSpPr txBox="1">
            <a:spLocks noGrp="1"/>
          </p:cNvSpPr>
          <p:nvPr>
            <p:ph type="title"/>
          </p:nvPr>
        </p:nvSpPr>
        <p:spPr>
          <a:xfrm>
            <a:off x="1241074" y="274343"/>
            <a:ext cx="8813402" cy="1596045"/>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Clr>
                <a:schemeClr val="dk2"/>
              </a:buClr>
              <a:buSzPct val="100000"/>
              <a:buFont typeface="Calibri"/>
              <a:buNone/>
            </a:pPr>
            <a:r>
              <a:rPr lang="en-GB" sz="3200" cap="none" dirty="0">
                <a:latin typeface="Calibri"/>
                <a:ea typeface="Calibri"/>
                <a:cs typeface="Calibri"/>
                <a:sym typeface="Calibri"/>
              </a:rPr>
              <a:t>I am M</a:t>
            </a:r>
            <a:r>
              <a:rPr lang="en-GB" sz="3200" dirty="0">
                <a:latin typeface="Calibri"/>
                <a:ea typeface="Calibri"/>
                <a:cs typeface="Calibri"/>
                <a:sym typeface="Calibri"/>
              </a:rPr>
              <a:t>rs Milner-</a:t>
            </a:r>
            <a:r>
              <a:rPr lang="en-GB" sz="3200" dirty="0" err="1">
                <a:latin typeface="Calibri"/>
                <a:ea typeface="Calibri"/>
                <a:cs typeface="Calibri"/>
                <a:sym typeface="Calibri"/>
              </a:rPr>
              <a:t>Darke</a:t>
            </a:r>
            <a:r>
              <a:rPr lang="en-GB" sz="3200" dirty="0">
                <a:latin typeface="Calibri"/>
                <a:ea typeface="Calibri"/>
                <a:cs typeface="Calibri"/>
                <a:sym typeface="Calibri"/>
              </a:rPr>
              <a:t>.</a:t>
            </a:r>
            <a:br>
              <a:rPr lang="en-GB" sz="3200" dirty="0">
                <a:latin typeface="Calibri"/>
                <a:ea typeface="Calibri"/>
                <a:cs typeface="Calibri"/>
                <a:sym typeface="Calibri"/>
              </a:rPr>
            </a:br>
            <a:r>
              <a:rPr lang="en-GB" sz="3200" dirty="0">
                <a:latin typeface="Calibri"/>
                <a:ea typeface="Calibri"/>
                <a:cs typeface="Calibri"/>
                <a:sym typeface="Calibri"/>
              </a:rPr>
              <a:t/>
            </a:r>
            <a:br>
              <a:rPr lang="en-GB" sz="3200" dirty="0">
                <a:latin typeface="Calibri"/>
                <a:ea typeface="Calibri"/>
                <a:cs typeface="Calibri"/>
                <a:sym typeface="Calibri"/>
              </a:rPr>
            </a:br>
            <a:r>
              <a:rPr lang="en-GB" sz="3200" cap="none" dirty="0">
                <a:latin typeface="Calibri"/>
                <a:ea typeface="Calibri"/>
                <a:cs typeface="Calibri"/>
                <a:sym typeface="Calibri"/>
              </a:rPr>
              <a:t>I am excited to be your class teacher. </a:t>
            </a:r>
            <a:endParaRPr sz="3200" cap="none" dirty="0">
              <a:latin typeface="Calibri"/>
              <a:ea typeface="Calibri"/>
              <a:cs typeface="Calibri"/>
              <a:sym typeface="Calibri"/>
            </a:endParaRPr>
          </a:p>
          <a:p>
            <a:pPr marL="0" lvl="0" indent="0" algn="ctr" rtl="0">
              <a:lnSpc>
                <a:spcPct val="90000"/>
              </a:lnSpc>
              <a:spcBef>
                <a:spcPts val="0"/>
              </a:spcBef>
              <a:spcAft>
                <a:spcPts val="0"/>
              </a:spcAft>
              <a:buClr>
                <a:schemeClr val="dk2"/>
              </a:buClr>
              <a:buSzPct val="100000"/>
              <a:buFont typeface="Calibri"/>
              <a:buNone/>
            </a:pPr>
            <a:endParaRPr sz="3200" dirty="0">
              <a:latin typeface="Calibri"/>
              <a:ea typeface="Calibri"/>
              <a:cs typeface="Calibri"/>
              <a:sym typeface="Calibri"/>
            </a:endParaRPr>
          </a:p>
          <a:p>
            <a:pPr marL="0" lvl="0" indent="0" algn="ctr" rtl="0">
              <a:lnSpc>
                <a:spcPct val="90000"/>
              </a:lnSpc>
              <a:spcBef>
                <a:spcPts val="0"/>
              </a:spcBef>
              <a:spcAft>
                <a:spcPts val="0"/>
              </a:spcAft>
              <a:buClr>
                <a:schemeClr val="dk2"/>
              </a:buClr>
              <a:buSzPct val="100000"/>
              <a:buFont typeface="Calibri"/>
              <a:buNone/>
            </a:pPr>
            <a:r>
              <a:rPr lang="en-GB" sz="3200" cap="none" dirty="0">
                <a:latin typeface="Calibri"/>
                <a:ea typeface="Calibri"/>
                <a:cs typeface="Calibri"/>
                <a:sym typeface="Calibri"/>
              </a:rPr>
              <a:t>Our class will be called Cherry Class.</a:t>
            </a:r>
            <a:endParaRPr dirty="0"/>
          </a:p>
        </p:txBody>
      </p:sp>
      <p:pic>
        <p:nvPicPr>
          <p:cNvPr id="127" name="Google Shape;127;p2"/>
          <p:cNvPicPr preferRelativeResize="0"/>
          <p:nvPr/>
        </p:nvPicPr>
        <p:blipFill>
          <a:blip r:embed="rId3">
            <a:alphaModFix/>
          </a:blip>
          <a:stretch>
            <a:fillRect/>
          </a:stretch>
        </p:blipFill>
        <p:spPr>
          <a:xfrm>
            <a:off x="4222250" y="2678996"/>
            <a:ext cx="3303949" cy="3226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p:nvPr/>
        </p:nvSpPr>
        <p:spPr>
          <a:xfrm>
            <a:off x="0" y="0"/>
            <a:ext cx="12192000" cy="6858000"/>
          </a:xfrm>
          <a:prstGeom prst="rect">
            <a:avLst/>
          </a:prstGeom>
          <a:solidFill>
            <a:srgbClr val="D0DCC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Gill Sans"/>
              <a:ea typeface="Gill Sans"/>
              <a:cs typeface="Gill Sans"/>
              <a:sym typeface="Gill Sans"/>
            </a:endParaRPr>
          </a:p>
        </p:txBody>
      </p:sp>
      <p:sp>
        <p:nvSpPr>
          <p:cNvPr id="116" name="Google Shape;116;p3"/>
          <p:cNvSpPr/>
          <p:nvPr/>
        </p:nvSpPr>
        <p:spPr>
          <a:xfrm>
            <a:off x="0" y="0"/>
            <a:ext cx="7569200" cy="6858000"/>
          </a:xfrm>
          <a:custGeom>
            <a:avLst/>
            <a:gdLst/>
            <a:ahLst/>
            <a:cxnLst/>
            <a:rect l="l" t="t" r="r" b="b"/>
            <a:pathLst>
              <a:path w="7569200" h="6858000" extrusionOk="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rgbClr val="DBDBD8"/>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117" name="Google Shape;117;p3"/>
          <p:cNvSpPr/>
          <p:nvPr/>
        </p:nvSpPr>
        <p:spPr>
          <a:xfrm>
            <a:off x="0" y="0"/>
            <a:ext cx="283464" cy="68580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Gill Sans"/>
              <a:ea typeface="Gill Sans"/>
              <a:cs typeface="Gill Sans"/>
              <a:sym typeface="Gill Sans"/>
            </a:endParaRPr>
          </a:p>
        </p:txBody>
      </p:sp>
      <p:sp>
        <p:nvSpPr>
          <p:cNvPr id="118" name="Google Shape;118;p3"/>
          <p:cNvSpPr txBox="1">
            <a:spLocks noGrp="1"/>
          </p:cNvSpPr>
          <p:nvPr>
            <p:ph type="title"/>
          </p:nvPr>
        </p:nvSpPr>
        <p:spPr>
          <a:xfrm>
            <a:off x="7480841" y="2527929"/>
            <a:ext cx="4799519" cy="75875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3200"/>
              <a:buFont typeface="Calibri"/>
              <a:buNone/>
            </a:pPr>
            <a:r>
              <a:rPr lang="en-US" sz="3200" dirty="0">
                <a:latin typeface="Calibri"/>
                <a:ea typeface="Calibri"/>
                <a:cs typeface="Calibri"/>
                <a:sym typeface="Calibri"/>
              </a:rPr>
              <a:t>A FEW OF MY FAVOURITE THINGS</a:t>
            </a:r>
            <a:endParaRPr dirty="0"/>
          </a:p>
        </p:txBody>
      </p:sp>
      <p:sp>
        <p:nvSpPr>
          <p:cNvPr id="119" name="Google Shape;119;p3"/>
          <p:cNvSpPr txBox="1">
            <a:spLocks noGrp="1"/>
          </p:cNvSpPr>
          <p:nvPr>
            <p:ph type="body" idx="1"/>
          </p:nvPr>
        </p:nvSpPr>
        <p:spPr>
          <a:xfrm>
            <a:off x="254787" y="0"/>
            <a:ext cx="7103782" cy="6623730"/>
          </a:xfrm>
          <a:prstGeom prst="rect">
            <a:avLst/>
          </a:prstGeom>
          <a:noFill/>
          <a:ln>
            <a:noFill/>
          </a:ln>
        </p:spPr>
        <p:txBody>
          <a:bodyPr spcFirstLastPara="1" wrap="square" lIns="91425" tIns="45700" rIns="91425" bIns="45700" anchor="t" anchorCtr="0">
            <a:noAutofit/>
          </a:bodyPr>
          <a:lstStyle/>
          <a:p>
            <a:pPr marL="0" lvl="0" indent="0" algn="just" rtl="0">
              <a:lnSpc>
                <a:spcPct val="110000"/>
              </a:lnSpc>
              <a:spcBef>
                <a:spcPts val="0"/>
              </a:spcBef>
              <a:spcAft>
                <a:spcPts val="0"/>
              </a:spcAft>
              <a:buSzPts val="2000"/>
              <a:buNone/>
            </a:pPr>
            <a:r>
              <a:rPr lang="en-US" b="1" dirty="0" err="1">
                <a:latin typeface="Calibri Light" panose="020F0302020204030204" pitchFamily="34" charset="0"/>
                <a:ea typeface="Calibri"/>
                <a:cs typeface="Calibri Light" panose="020F0302020204030204" pitchFamily="34" charset="0"/>
                <a:sym typeface="Calibri"/>
              </a:rPr>
              <a:t>Mrs</a:t>
            </a:r>
            <a:r>
              <a:rPr lang="en-US" b="1" dirty="0">
                <a:latin typeface="Calibri Light" panose="020F0302020204030204" pitchFamily="34" charset="0"/>
                <a:ea typeface="Calibri"/>
                <a:cs typeface="Calibri Light" panose="020F0302020204030204" pitchFamily="34" charset="0"/>
                <a:sym typeface="Calibri"/>
              </a:rPr>
              <a:t> Milner-</a:t>
            </a:r>
            <a:r>
              <a:rPr lang="en-US" b="1" dirty="0" err="1">
                <a:latin typeface="Calibri Light" panose="020F0302020204030204" pitchFamily="34" charset="0"/>
                <a:ea typeface="Calibri"/>
                <a:cs typeface="Calibri Light" panose="020F0302020204030204" pitchFamily="34" charset="0"/>
                <a:sym typeface="Calibri"/>
              </a:rPr>
              <a:t>Darke's</a:t>
            </a:r>
            <a:r>
              <a:rPr lang="en-US" b="1" dirty="0">
                <a:latin typeface="Calibri Light" panose="020F0302020204030204" pitchFamily="34" charset="0"/>
                <a:ea typeface="Calibri"/>
                <a:cs typeface="Calibri Light" panose="020F0302020204030204" pitchFamily="34" charset="0"/>
                <a:sym typeface="Calibri"/>
              </a:rPr>
              <a:t> favourite children’s book:</a:t>
            </a:r>
            <a:endParaRPr b="1" dirty="0">
              <a:latin typeface="Calibri Light" panose="020F0302020204030204" pitchFamily="34" charset="0"/>
              <a:cs typeface="Calibri Light" panose="020F0302020204030204" pitchFamily="34" charset="0"/>
            </a:endParaRPr>
          </a:p>
          <a:p>
            <a:pPr marL="0" lvl="0" indent="0" algn="just">
              <a:buSzPts val="2000"/>
              <a:buNone/>
            </a:pPr>
            <a:r>
              <a:rPr lang="en-US" dirty="0">
                <a:latin typeface="Calibri Light" panose="020F0302020204030204" pitchFamily="34" charset="0"/>
                <a:ea typeface="Calibri"/>
                <a:cs typeface="Calibri Light" panose="020F0302020204030204" pitchFamily="34" charset="0"/>
                <a:sym typeface="Calibri"/>
              </a:rPr>
              <a:t>The Day the Crayons Quit by Oliver Jeffers. I love this book because it is really funny to imagine our crayons having feelings and thoughts about our pictures. </a:t>
            </a:r>
            <a:r>
              <a:rPr lang="en-GB" dirty="0">
                <a:latin typeface="Calibri Light" panose="020F0302020204030204" pitchFamily="34" charset="0"/>
                <a:ea typeface="Calibri"/>
                <a:cs typeface="Calibri Light" panose="020F0302020204030204" pitchFamily="34" charset="0"/>
                <a:sym typeface="Calibri"/>
              </a:rPr>
              <a:t>I also love reading the story ‘The lion Inside’ as it shows we can all be brave when we believe in ourselves. </a:t>
            </a:r>
            <a:endParaRPr lang="en-GB" dirty="0">
              <a:latin typeface="Calibri Light" panose="020F0302020204030204" pitchFamily="34" charset="0"/>
              <a:cs typeface="Calibri Light" panose="020F0302020204030204" pitchFamily="34" charset="0"/>
            </a:endParaRPr>
          </a:p>
          <a:p>
            <a:pPr marL="0" lvl="0" indent="0" algn="just" rtl="0">
              <a:lnSpc>
                <a:spcPct val="110000"/>
              </a:lnSpc>
              <a:spcBef>
                <a:spcPts val="700"/>
              </a:spcBef>
              <a:spcAft>
                <a:spcPts val="0"/>
              </a:spcAft>
              <a:buSzPts val="2000"/>
              <a:buNone/>
            </a:pPr>
            <a:r>
              <a:rPr lang="en-US" b="1" dirty="0">
                <a:latin typeface="Calibri Light" panose="020F0302020204030204" pitchFamily="34" charset="0"/>
                <a:ea typeface="Calibri"/>
                <a:cs typeface="Calibri Light" panose="020F0302020204030204" pitchFamily="34" charset="0"/>
                <a:sym typeface="Calibri"/>
              </a:rPr>
              <a:t>Hobbies:</a:t>
            </a:r>
            <a:endParaRPr b="1" dirty="0">
              <a:latin typeface="Calibri Light" panose="020F0302020204030204" pitchFamily="34" charset="0"/>
              <a:cs typeface="Calibri Light" panose="020F0302020204030204" pitchFamily="34" charset="0"/>
            </a:endParaRPr>
          </a:p>
          <a:p>
            <a:pPr marL="0" lvl="0" indent="0" algn="just" rtl="0">
              <a:lnSpc>
                <a:spcPct val="110000"/>
              </a:lnSpc>
              <a:spcBef>
                <a:spcPts val="700"/>
              </a:spcBef>
              <a:spcAft>
                <a:spcPts val="0"/>
              </a:spcAft>
              <a:buSzPts val="2000"/>
              <a:buNone/>
            </a:pPr>
            <a:r>
              <a:rPr lang="en-US" dirty="0">
                <a:latin typeface="Calibri Light" panose="020F0302020204030204" pitchFamily="34" charset="0"/>
                <a:ea typeface="Calibri"/>
                <a:cs typeface="Calibri Light" panose="020F0302020204030204" pitchFamily="34" charset="0"/>
                <a:sym typeface="Calibri"/>
              </a:rPr>
              <a:t>I like to listen to music (especially the </a:t>
            </a:r>
            <a:r>
              <a:rPr lang="en-US">
                <a:latin typeface="Calibri Light" panose="020F0302020204030204" pitchFamily="34" charset="0"/>
                <a:ea typeface="Calibri"/>
                <a:cs typeface="Calibri Light" panose="020F0302020204030204" pitchFamily="34" charset="0"/>
                <a:sym typeface="Calibri"/>
              </a:rPr>
              <a:t>song Golden) whilst </a:t>
            </a:r>
            <a:r>
              <a:rPr lang="en-US" dirty="0">
                <a:latin typeface="Calibri Light" panose="020F0302020204030204" pitchFamily="34" charset="0"/>
                <a:ea typeface="Calibri"/>
                <a:cs typeface="Calibri Light" panose="020F0302020204030204" pitchFamily="34" charset="0"/>
                <a:sym typeface="Calibri"/>
              </a:rPr>
              <a:t>going on walks with my dog. I also like to go to the theatre and watch musicals when I can.  When it is cold or I’m tired, I enjoy eating popcorn and watching all the new and old Disney films. Tangled is my favourite!</a:t>
            </a:r>
            <a:endParaRPr dirty="0">
              <a:latin typeface="Calibri Light" panose="020F0302020204030204" pitchFamily="34" charset="0"/>
              <a:cs typeface="Calibri Light" panose="020F0302020204030204" pitchFamily="34" charset="0"/>
            </a:endParaRPr>
          </a:p>
          <a:p>
            <a:pPr marL="0" lvl="0" indent="0" algn="just" rtl="0">
              <a:lnSpc>
                <a:spcPct val="110000"/>
              </a:lnSpc>
              <a:spcBef>
                <a:spcPts val="700"/>
              </a:spcBef>
              <a:spcAft>
                <a:spcPts val="0"/>
              </a:spcAft>
              <a:buSzPts val="2000"/>
              <a:buNone/>
            </a:pPr>
            <a:r>
              <a:rPr lang="en-US" b="1" dirty="0">
                <a:latin typeface="Calibri Light" panose="020F0302020204030204" pitchFamily="34" charset="0"/>
                <a:ea typeface="Calibri"/>
                <a:cs typeface="Calibri Light" panose="020F0302020204030204" pitchFamily="34" charset="0"/>
                <a:sym typeface="Calibri"/>
              </a:rPr>
              <a:t>Aims for the summer: </a:t>
            </a:r>
            <a:endParaRPr b="1" dirty="0">
              <a:latin typeface="Calibri Light" panose="020F0302020204030204" pitchFamily="34" charset="0"/>
              <a:cs typeface="Calibri Light" panose="020F0302020204030204" pitchFamily="34" charset="0"/>
            </a:endParaRPr>
          </a:p>
          <a:p>
            <a:pPr marL="0" lvl="0" indent="0" algn="just" rtl="0">
              <a:lnSpc>
                <a:spcPct val="110000"/>
              </a:lnSpc>
              <a:spcBef>
                <a:spcPts val="700"/>
              </a:spcBef>
              <a:spcAft>
                <a:spcPts val="0"/>
              </a:spcAft>
              <a:buSzPts val="2000"/>
              <a:buNone/>
            </a:pPr>
            <a:r>
              <a:rPr lang="en-US" dirty="0">
                <a:latin typeface="Calibri Light" panose="020F0302020204030204" pitchFamily="34" charset="0"/>
                <a:ea typeface="Calibri"/>
                <a:cs typeface="Calibri Light" panose="020F0302020204030204" pitchFamily="34" charset="0"/>
                <a:sym typeface="Calibri"/>
              </a:rPr>
              <a:t>I am going to Spain in the holidays, so am really looking forward to doing lot’s of swimming in the pool and spending time with my family. I am also hoping to go on many walks around the countryside with my dog whilst catching up with friends. </a:t>
            </a:r>
            <a:endParaRPr dirty="0">
              <a:latin typeface="Calibri Light" panose="020F0302020204030204" pitchFamily="34" charset="0"/>
              <a:ea typeface="Calibri"/>
              <a:cs typeface="Calibri Light" panose="020F0302020204030204" pitchFamily="34" charset="0"/>
              <a:sym typeface="Calibri"/>
            </a:endParaRPr>
          </a:p>
        </p:txBody>
      </p:sp>
      <p:pic>
        <p:nvPicPr>
          <p:cNvPr id="120" name="Google Shape;120;p3"/>
          <p:cNvPicPr preferRelativeResize="0"/>
          <p:nvPr/>
        </p:nvPicPr>
        <p:blipFill rotWithShape="1">
          <a:blip r:embed="rId3">
            <a:alphaModFix/>
          </a:blip>
          <a:srcRect l="13417" t="15326" r="11379"/>
          <a:stretch/>
        </p:blipFill>
        <p:spPr>
          <a:xfrm>
            <a:off x="7645875" y="159150"/>
            <a:ext cx="2346925" cy="1869950"/>
          </a:xfrm>
          <a:prstGeom prst="rect">
            <a:avLst/>
          </a:prstGeom>
          <a:noFill/>
          <a:ln>
            <a:noFill/>
          </a:ln>
        </p:spPr>
      </p:pic>
      <p:pic>
        <p:nvPicPr>
          <p:cNvPr id="122" name="Google Shape;122;p3"/>
          <p:cNvPicPr preferRelativeResize="0"/>
          <p:nvPr/>
        </p:nvPicPr>
        <p:blipFill rotWithShape="1">
          <a:blip r:embed="rId4">
            <a:alphaModFix/>
          </a:blip>
          <a:srcRect l="45040"/>
          <a:stretch/>
        </p:blipFill>
        <p:spPr>
          <a:xfrm>
            <a:off x="7742775" y="3662025"/>
            <a:ext cx="1917650" cy="2228575"/>
          </a:xfrm>
          <a:prstGeom prst="rect">
            <a:avLst/>
          </a:prstGeom>
          <a:noFill/>
          <a:ln>
            <a:noFill/>
          </a:ln>
        </p:spPr>
      </p:pic>
      <p:pic>
        <p:nvPicPr>
          <p:cNvPr id="123" name="Google Shape;123;p3"/>
          <p:cNvPicPr preferRelativeResize="0"/>
          <p:nvPr/>
        </p:nvPicPr>
        <p:blipFill rotWithShape="1">
          <a:blip r:embed="rId5">
            <a:alphaModFix/>
          </a:blip>
          <a:srcRect l="39933" t="33513" r="32455" b="18010"/>
          <a:stretch/>
        </p:blipFill>
        <p:spPr>
          <a:xfrm>
            <a:off x="9834003" y="3662023"/>
            <a:ext cx="2271638" cy="2243476"/>
          </a:xfrm>
          <a:prstGeom prst="rect">
            <a:avLst/>
          </a:prstGeom>
          <a:noFill/>
          <a:ln>
            <a:noFill/>
          </a:ln>
        </p:spPr>
      </p:pic>
      <p:pic>
        <p:nvPicPr>
          <p:cNvPr id="2" name="Google Shape;226;g3ef59f8fc6f_0_0">
            <a:extLst>
              <a:ext uri="{FF2B5EF4-FFF2-40B4-BE49-F238E27FC236}">
                <a16:creationId xmlns:a16="http://schemas.microsoft.com/office/drawing/2014/main" id="{7CBFC8FB-D9C2-857D-383F-0A2EC4FA4CBE}"/>
              </a:ext>
            </a:extLst>
          </p:cNvPr>
          <p:cNvPicPr preferRelativeResize="0"/>
          <p:nvPr/>
        </p:nvPicPr>
        <p:blipFill>
          <a:blip r:embed="rId6">
            <a:alphaModFix/>
          </a:blip>
          <a:stretch>
            <a:fillRect/>
          </a:stretch>
        </p:blipFill>
        <p:spPr>
          <a:xfrm>
            <a:off x="10069501" y="159151"/>
            <a:ext cx="1869950" cy="1869950"/>
          </a:xfrm>
          <a:prstGeom prst="rect">
            <a:avLst/>
          </a:prstGeom>
          <a:noFill/>
          <a:ln>
            <a:noFill/>
          </a:ln>
        </p:spPr>
      </p:pic>
    </p:spTree>
    <p:extLst>
      <p:ext uri="{BB962C8B-B14F-4D97-AF65-F5344CB8AC3E}">
        <p14:creationId xmlns:p14="http://schemas.microsoft.com/office/powerpoint/2010/main" val="1904664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764972"/>
            <a:ext cx="10178322" cy="1903615"/>
          </a:xfrm>
        </p:spPr>
        <p:txBody>
          <a:bodyPr>
            <a:noAutofit/>
          </a:bodyPr>
          <a:lstStyle/>
          <a:p>
            <a:pPr algn="ctr"/>
            <a:r>
              <a:rPr lang="en-US" sz="3600" cap="none" dirty="0">
                <a:latin typeface="Calibri Light" panose="020F0302020204030204" pitchFamily="34" charset="0"/>
                <a:cs typeface="Calibri Light" panose="020F0302020204030204" pitchFamily="34" charset="0"/>
              </a:rPr>
              <a:t>I am excited to be your Assistant Teacher. </a:t>
            </a:r>
            <a:br>
              <a:rPr lang="en-US" sz="3600" cap="none" dirty="0">
                <a:latin typeface="Calibri Light" panose="020F0302020204030204" pitchFamily="34" charset="0"/>
                <a:cs typeface="Calibri Light" panose="020F0302020204030204" pitchFamily="34" charset="0"/>
              </a:rPr>
            </a:br>
            <a:r>
              <a:rPr lang="en-US" sz="3600" cap="none" dirty="0">
                <a:latin typeface="Calibri Light" panose="020F0302020204030204" pitchFamily="34" charset="0"/>
                <a:cs typeface="Calibri Light" panose="020F0302020204030204" pitchFamily="34" charset="0"/>
              </a:rPr>
              <a:t/>
            </a:r>
            <a:br>
              <a:rPr lang="en-US" sz="3600" cap="none" dirty="0">
                <a:latin typeface="Calibri Light" panose="020F0302020204030204" pitchFamily="34" charset="0"/>
                <a:cs typeface="Calibri Light" panose="020F0302020204030204" pitchFamily="34" charset="0"/>
              </a:rPr>
            </a:br>
            <a:r>
              <a:rPr lang="en-US" sz="3600" cap="none" dirty="0">
                <a:latin typeface="Calibri Light" panose="020F0302020204030204" pitchFamily="34" charset="0"/>
                <a:cs typeface="Calibri Light" panose="020F0302020204030204" pitchFamily="34" charset="0"/>
              </a:rPr>
              <a:t>I am Miss Rose.</a:t>
            </a:r>
            <a:endParaRPr lang="en-GB" sz="3600" cap="none" dirty="0">
              <a:latin typeface="Calibri Light" panose="020F0302020204030204" pitchFamily="34" charset="0"/>
              <a:cs typeface="Calibri Light" panose="020F0302020204030204" pitchFamily="34" charset="0"/>
            </a:endParaRPr>
          </a:p>
        </p:txBody>
      </p:sp>
      <p:pic>
        <p:nvPicPr>
          <p:cNvPr id="4" name="Picture 3"/>
          <p:cNvPicPr>
            <a:picLocks noChangeAspect="1"/>
          </p:cNvPicPr>
          <p:nvPr/>
        </p:nvPicPr>
        <p:blipFill>
          <a:blip r:embed="rId2"/>
          <a:stretch>
            <a:fillRect/>
          </a:stretch>
        </p:blipFill>
        <p:spPr>
          <a:xfrm>
            <a:off x="4941222" y="2668587"/>
            <a:ext cx="2645208" cy="3629959"/>
          </a:xfrm>
          <a:prstGeom prst="rect">
            <a:avLst/>
          </a:prstGeom>
        </p:spPr>
      </p:pic>
    </p:spTree>
    <p:extLst>
      <p:ext uri="{BB962C8B-B14F-4D97-AF65-F5344CB8AC3E}">
        <p14:creationId xmlns:p14="http://schemas.microsoft.com/office/powerpoint/2010/main" val="4170691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D5F35-4EFC-4B1A-A685-D0FE2F7AD39C}"/>
              </a:ext>
            </a:extLst>
          </p:cNvPr>
          <p:cNvSpPr>
            <a:spLocks noGrp="1"/>
          </p:cNvSpPr>
          <p:nvPr>
            <p:ph type="title"/>
          </p:nvPr>
        </p:nvSpPr>
        <p:spPr>
          <a:xfrm>
            <a:off x="7923590" y="2404982"/>
            <a:ext cx="3707104" cy="1993023"/>
          </a:xfrm>
        </p:spPr>
        <p:txBody>
          <a:bodyPr anchor="ctr">
            <a:normAutofit/>
          </a:bodyPr>
          <a:lstStyle/>
          <a:p>
            <a:pPr algn="ctr"/>
            <a:r>
              <a:rPr lang="en-US" sz="3600" dirty="0">
                <a:latin typeface="Calibri Light" panose="020F0302020204030204" pitchFamily="34" charset="0"/>
                <a:cs typeface="Calibri Light" panose="020F0302020204030204" pitchFamily="34" charset="0"/>
              </a:rPr>
              <a:t>A few of my favourite things</a:t>
            </a:r>
          </a:p>
        </p:txBody>
      </p:sp>
      <p:sp>
        <p:nvSpPr>
          <p:cNvPr id="3" name="Content Placeholder 2"/>
          <p:cNvSpPr>
            <a:spLocks noGrp="1"/>
          </p:cNvSpPr>
          <p:nvPr>
            <p:ph idx="1"/>
          </p:nvPr>
        </p:nvSpPr>
        <p:spPr>
          <a:xfrm>
            <a:off x="852854" y="397165"/>
            <a:ext cx="6148310" cy="5921432"/>
          </a:xfrm>
        </p:spPr>
        <p:txBody>
          <a:bodyPr>
            <a:normAutofit/>
          </a:bodyPr>
          <a:lstStyle/>
          <a:p>
            <a:r>
              <a:rPr lang="en-GB" sz="2800" dirty="0">
                <a:latin typeface="Calibri Light" panose="020F0302020204030204" pitchFamily="34" charset="0"/>
                <a:cs typeface="Calibri Light" panose="020F0302020204030204" pitchFamily="34" charset="0"/>
              </a:rPr>
              <a:t>Miss Rose likes going to the theatre and amateur dramatics.</a:t>
            </a:r>
          </a:p>
          <a:p>
            <a:r>
              <a:rPr lang="en-GB" sz="2800" dirty="0">
                <a:latin typeface="Calibri Light" panose="020F0302020204030204" pitchFamily="34" charset="0"/>
                <a:cs typeface="Calibri Light" panose="020F0302020204030204" pitchFamily="34" charset="0"/>
              </a:rPr>
              <a:t>She enjoys walking in the countryside and along the beach.</a:t>
            </a:r>
          </a:p>
          <a:p>
            <a:r>
              <a:rPr lang="en-GB" sz="2800" dirty="0">
                <a:latin typeface="Calibri Light" panose="020F0302020204030204" pitchFamily="34" charset="0"/>
                <a:cs typeface="Calibri Light" panose="020F0302020204030204" pitchFamily="34" charset="0"/>
              </a:rPr>
              <a:t>Miss Rose enjoys spending time with her friends and family. </a:t>
            </a:r>
          </a:p>
          <a:p>
            <a:r>
              <a:rPr lang="en-GB" sz="2800" dirty="0">
                <a:latin typeface="Calibri Light" panose="020F0302020204030204" pitchFamily="34" charset="0"/>
                <a:cs typeface="Calibri Light" panose="020F0302020204030204" pitchFamily="34" charset="0"/>
              </a:rPr>
              <a:t>She really enjoys supernatural books and her favourite children’s book is </a:t>
            </a:r>
            <a:r>
              <a:rPr lang="en-GB" sz="2800" i="1" dirty="0">
                <a:latin typeface="Calibri Light" panose="020F0302020204030204" pitchFamily="34" charset="0"/>
                <a:cs typeface="Calibri Light" panose="020F0302020204030204" pitchFamily="34" charset="0"/>
              </a:rPr>
              <a:t>‘The Hungry Caterpillar</a:t>
            </a:r>
            <a:r>
              <a:rPr lang="en-GB" sz="2800" dirty="0">
                <a:latin typeface="Calibri Light" panose="020F0302020204030204" pitchFamily="34" charset="0"/>
                <a:cs typeface="Calibri Light" panose="020F0302020204030204" pitchFamily="34" charset="0"/>
              </a:rPr>
              <a:t>’.</a:t>
            </a:r>
          </a:p>
          <a:p>
            <a:r>
              <a:rPr lang="en-GB" sz="2800" dirty="0">
                <a:latin typeface="Calibri Light" panose="020F0302020204030204" pitchFamily="34" charset="0"/>
                <a:cs typeface="Calibri Light" panose="020F0302020204030204" pitchFamily="34" charset="0"/>
              </a:rPr>
              <a:t>Her dog’s name is Chester and he is a King Charles Cavalier Spaniel.</a:t>
            </a:r>
            <a:endParaRPr lang="en-GB" sz="2400" dirty="0">
              <a:latin typeface="Calibri Light" panose="020F0302020204030204" pitchFamily="34" charset="0"/>
              <a:cs typeface="Calibri Light" panose="020F0302020204030204" pitchFamily="34" charset="0"/>
            </a:endParaRPr>
          </a:p>
          <a:p>
            <a:endParaRPr lang="en-GB" dirty="0"/>
          </a:p>
        </p:txBody>
      </p:sp>
      <p:pic>
        <p:nvPicPr>
          <p:cNvPr id="6" name="Picture 5"/>
          <p:cNvPicPr>
            <a:picLocks noChangeAspect="1"/>
          </p:cNvPicPr>
          <p:nvPr/>
        </p:nvPicPr>
        <p:blipFill>
          <a:blip r:embed="rId2"/>
          <a:stretch>
            <a:fillRect/>
          </a:stretch>
        </p:blipFill>
        <p:spPr>
          <a:xfrm>
            <a:off x="9200736" y="128751"/>
            <a:ext cx="2743360" cy="1930400"/>
          </a:xfrm>
          <a:prstGeom prst="rect">
            <a:avLst/>
          </a:prstGeom>
        </p:spPr>
      </p:pic>
      <p:pic>
        <p:nvPicPr>
          <p:cNvPr id="7" name="Picture 6"/>
          <p:cNvPicPr>
            <a:picLocks noChangeAspect="1"/>
          </p:cNvPicPr>
          <p:nvPr/>
        </p:nvPicPr>
        <p:blipFill>
          <a:blip r:embed="rId3"/>
          <a:stretch>
            <a:fillRect/>
          </a:stretch>
        </p:blipFill>
        <p:spPr>
          <a:xfrm>
            <a:off x="9684932" y="4581236"/>
            <a:ext cx="2238847" cy="2063793"/>
          </a:xfrm>
          <a:prstGeom prst="rect">
            <a:avLst/>
          </a:prstGeom>
        </p:spPr>
      </p:pic>
      <p:pic>
        <p:nvPicPr>
          <p:cNvPr id="8" name="Picture 7"/>
          <p:cNvPicPr>
            <a:picLocks noChangeAspect="1"/>
          </p:cNvPicPr>
          <p:nvPr/>
        </p:nvPicPr>
        <p:blipFill>
          <a:blip r:embed="rId4"/>
          <a:stretch>
            <a:fillRect/>
          </a:stretch>
        </p:blipFill>
        <p:spPr>
          <a:xfrm>
            <a:off x="7068718" y="4992976"/>
            <a:ext cx="2503110" cy="1652053"/>
          </a:xfrm>
          <a:prstGeom prst="rect">
            <a:avLst/>
          </a:prstGeom>
        </p:spPr>
      </p:pic>
      <p:pic>
        <p:nvPicPr>
          <p:cNvPr id="9" name="Picture 8"/>
          <p:cNvPicPr>
            <a:picLocks noChangeAspect="1"/>
          </p:cNvPicPr>
          <p:nvPr/>
        </p:nvPicPr>
        <p:blipFill rotWithShape="1">
          <a:blip r:embed="rId5"/>
          <a:srcRect t="17824" b="6246"/>
          <a:stretch/>
        </p:blipFill>
        <p:spPr>
          <a:xfrm>
            <a:off x="7068718" y="128751"/>
            <a:ext cx="1897063" cy="1930400"/>
          </a:xfrm>
          <a:prstGeom prst="rect">
            <a:avLst/>
          </a:prstGeom>
        </p:spPr>
      </p:pic>
    </p:spTree>
    <p:extLst>
      <p:ext uri="{BB962C8B-B14F-4D97-AF65-F5344CB8AC3E}">
        <p14:creationId xmlns:p14="http://schemas.microsoft.com/office/powerpoint/2010/main" val="3044824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3ee3c83c49f_0_0"/>
          <p:cNvSpPr txBox="1">
            <a:spLocks noGrp="1"/>
          </p:cNvSpPr>
          <p:nvPr>
            <p:ph type="title"/>
          </p:nvPr>
        </p:nvSpPr>
        <p:spPr>
          <a:xfrm>
            <a:off x="872359" y="379841"/>
            <a:ext cx="11046300" cy="2303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2"/>
              </a:buClr>
              <a:buSzPts val="4000"/>
              <a:buFont typeface="Calibri"/>
              <a:buNone/>
            </a:pPr>
            <a:r>
              <a:rPr lang="en-GB" sz="4000" cap="none" dirty="0">
                <a:latin typeface="Calibri"/>
                <a:ea typeface="Calibri"/>
                <a:cs typeface="Calibri"/>
                <a:sym typeface="Calibri"/>
              </a:rPr>
              <a:t>When your teacher gets some time out of class to do their planning, we will be teaching you.</a:t>
            </a:r>
            <a:br>
              <a:rPr lang="en-GB" sz="4000" cap="none" dirty="0">
                <a:latin typeface="Calibri"/>
                <a:ea typeface="Calibri"/>
                <a:cs typeface="Calibri"/>
                <a:sym typeface="Calibri"/>
              </a:rPr>
            </a:br>
            <a:r>
              <a:rPr lang="en-GB" sz="4000" cap="none" dirty="0">
                <a:latin typeface="Calibri"/>
                <a:ea typeface="Calibri"/>
                <a:cs typeface="Calibri"/>
                <a:sym typeface="Calibri"/>
              </a:rPr>
              <a:t/>
            </a:r>
            <a:br>
              <a:rPr lang="en-GB" sz="4000" cap="none" dirty="0">
                <a:latin typeface="Calibri"/>
                <a:ea typeface="Calibri"/>
                <a:cs typeface="Calibri"/>
                <a:sym typeface="Calibri"/>
              </a:rPr>
            </a:br>
            <a:r>
              <a:rPr lang="en-GB" sz="4000" cap="none" dirty="0">
                <a:latin typeface="Calibri"/>
                <a:ea typeface="Calibri"/>
                <a:cs typeface="Calibri"/>
                <a:sym typeface="Calibri"/>
              </a:rPr>
              <a:t>We are Mrs Harder and Mrs Simpson.</a:t>
            </a:r>
            <a:endParaRPr dirty="0"/>
          </a:p>
        </p:txBody>
      </p:sp>
      <p:sp>
        <p:nvSpPr>
          <p:cNvPr id="157" name="Google Shape;157;g3ee3c83c49f_0_0"/>
          <p:cNvSpPr txBox="1"/>
          <p:nvPr/>
        </p:nvSpPr>
        <p:spPr>
          <a:xfrm>
            <a:off x="2462049" y="5970327"/>
            <a:ext cx="2866800"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GB" sz="1800" b="0" i="0" u="none" strike="noStrike" cap="none" dirty="0">
                <a:solidFill>
                  <a:srgbClr val="000000"/>
                </a:solidFill>
                <a:latin typeface="Calibri"/>
                <a:ea typeface="Calibri"/>
                <a:cs typeface="Calibri"/>
                <a:sym typeface="Calibri"/>
              </a:rPr>
              <a:t>Mrs Harder</a:t>
            </a:r>
            <a:endParaRPr sz="1800" dirty="0">
              <a:latin typeface="Calibri" panose="020F0502020204030204" pitchFamily="34" charset="0"/>
              <a:cs typeface="Calibri" panose="020F0502020204030204" pitchFamily="34" charset="0"/>
            </a:endParaRPr>
          </a:p>
          <a:p>
            <a:pPr marL="0" marR="0" lvl="0" indent="0" algn="ctr" rtl="0">
              <a:lnSpc>
                <a:spcPct val="100000"/>
              </a:lnSpc>
              <a:spcBef>
                <a:spcPts val="0"/>
              </a:spcBef>
              <a:spcAft>
                <a:spcPts val="0"/>
              </a:spcAft>
              <a:buClr>
                <a:srgbClr val="000000"/>
              </a:buClr>
              <a:buSzPts val="1800"/>
              <a:buFont typeface="Calibri"/>
              <a:buNone/>
            </a:pPr>
            <a:r>
              <a:rPr lang="en-GB" sz="1800" dirty="0">
                <a:latin typeface="Calibri" panose="020F0502020204030204" pitchFamily="34" charset="0"/>
                <a:cs typeface="Calibri" panose="020F0502020204030204" pitchFamily="34" charset="0"/>
                <a:sym typeface="Calibri"/>
              </a:rPr>
              <a:t>Every other Wednesday pm</a:t>
            </a:r>
            <a:endParaRPr sz="1800" dirty="0">
              <a:latin typeface="Calibri" panose="020F0502020204030204" pitchFamily="34" charset="0"/>
              <a:cs typeface="Calibri" panose="020F0502020204030204" pitchFamily="34" charset="0"/>
            </a:endParaRPr>
          </a:p>
        </p:txBody>
      </p:sp>
      <p:sp>
        <p:nvSpPr>
          <p:cNvPr id="158" name="Google Shape;158;g3ee3c83c49f_0_0"/>
          <p:cNvSpPr txBox="1"/>
          <p:nvPr/>
        </p:nvSpPr>
        <p:spPr>
          <a:xfrm>
            <a:off x="6617528" y="5959228"/>
            <a:ext cx="2866800"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GB" sz="1800" b="0" i="0" u="none" strike="noStrike" cap="none" dirty="0">
                <a:solidFill>
                  <a:srgbClr val="000000"/>
                </a:solidFill>
                <a:latin typeface="Calibri"/>
                <a:ea typeface="Calibri"/>
                <a:cs typeface="Calibri"/>
                <a:sym typeface="Calibri"/>
              </a:rPr>
              <a:t>Mrs S</a:t>
            </a:r>
            <a:r>
              <a:rPr lang="en-GB" sz="1800" dirty="0">
                <a:latin typeface="Calibri"/>
                <a:ea typeface="Calibri"/>
                <a:cs typeface="Calibri"/>
                <a:sym typeface="Calibri"/>
              </a:rPr>
              <a:t>impson</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Calibri"/>
              <a:buNone/>
            </a:pPr>
            <a:r>
              <a:rPr lang="en-GB" sz="1800" dirty="0">
                <a:latin typeface="Calibri" panose="020F0502020204030204" pitchFamily="34" charset="0"/>
                <a:cs typeface="Calibri" panose="020F0502020204030204" pitchFamily="34" charset="0"/>
                <a:sym typeface="Calibri"/>
              </a:rPr>
              <a:t>Every other Wednesday am</a:t>
            </a:r>
            <a:endParaRPr sz="1800" dirty="0">
              <a:latin typeface="Calibri" panose="020F0502020204030204" pitchFamily="34" charset="0"/>
              <a:cs typeface="Calibri" panose="020F0502020204030204" pitchFamily="34" charset="0"/>
            </a:endParaRPr>
          </a:p>
        </p:txBody>
      </p:sp>
      <p:pic>
        <p:nvPicPr>
          <p:cNvPr id="159" name="Google Shape;159;g3ee3c83c49f_0_0"/>
          <p:cNvPicPr preferRelativeResize="0">
            <a:picLocks noGrp="1"/>
          </p:cNvPicPr>
          <p:nvPr>
            <p:ph type="body" idx="1"/>
          </p:nvPr>
        </p:nvPicPr>
        <p:blipFill rotWithShape="1">
          <a:blip r:embed="rId3">
            <a:alphaModFix/>
          </a:blip>
          <a:srcRect b="10975"/>
          <a:stretch/>
        </p:blipFill>
        <p:spPr>
          <a:xfrm>
            <a:off x="2952512" y="3068687"/>
            <a:ext cx="2142300" cy="2543103"/>
          </a:xfrm>
          <a:prstGeom prst="rect">
            <a:avLst/>
          </a:prstGeom>
          <a:noFill/>
          <a:ln>
            <a:noFill/>
          </a:ln>
        </p:spPr>
      </p:pic>
      <p:sp>
        <p:nvSpPr>
          <p:cNvPr id="2" name="AutoShape 2" descr="data:image/jpg;base64,/9j/4AAQSkZJRgABAQEBLAEsAAD/2wBDAAMCAgMCAgMDAwMEAwMEBQgFBQQEBQoHBwYIDAoMDAsKCwsNDhIQDQ4RDgsLEBYQERMUFRUVDA8XGBYUGBIUFRT/2wBDAQMEBAUEBQkFBQkUDQsNFBQUFBQUFBQUFBQUFBQUFBQUFBQUFBQUFBQUFBQUFBQUFBQUFBQUFBQUFBQUFBQUFBT/wAARCAIXAWgDASIAAhEBAxEB/8QAHgAAAQQDAQEBAAAAAAAAAAAAAAEEBQYCAwcICQr/xABGEAACAQMDAgQEAwYEBQMDAwUBAgMABBEFEiExQQYTUWEHInGBFDKRCCNCobHBFVLR8AkWM2LhJHLxFyWCJkOSNFNjg8L/xAAaAQACAwEBAAAAAAAAAAAAAAAAAQIEBQMG/8QAKhEAAgIBBAEEAgICAwAAAAAAAAECEQMEEiExQRMiMlEFYSNCFHEzgZH/2gAMAwEAAhEDEQA/APqRRRRUCAUUUUAFHaiigDFeprKiimgCiiigAooopAIaQAg1lRQAlGKKWmAgGKTFZUUwEAGKTHWsqQdTSATGKKXHNAGB70wEpKyxwaSgBKKXFHXihAFJSkYpKLAKKKKVgFFFFMAooopgAoHGaKKAE4NJjmsgMUAYpAJjikpQOaTFFgFJWWODSAUgCkAxS0UwExRS0UAbaKKUCogJRRRTAKKKKQBRRRTAKKKKQBRRRQAUUUUwCiiigAooooAKBRRQAdqKKKFyAYoxRQelMBMYFCigZ70ooATHNBFLSY4xQAgGaSsxxWOOKQCUUuOKAM0AJRRRQAUUUUAFFFFMAoPSiigA7UnTNLQKQGJBoHNKaBgZoAQUUoGKKAN2KO9L60goQCEHFJWdJTAxopaMc0UAgo9ayAwDSfWkAlFFKBmmAlFFFIAooopoAooooAKKKKACiiigAoooo6AKKKKQBRRRQAUUUUwCijFFIAxQKKKYCYpKyooAxXjmgDOay7UAYo7AxAzRissUAetAGIHBoxRiikAYpKXFGKAEoxS0lMAooooA3UUUUAFFFFFgIBS0UUdgJijFLRQBjtpcUtJ60gEIxQBxmk61kOhFAGPWisgMUmKAExRS4pKQBS7aMUoqQCEUlZetIBkUAJRRiigAooopgFFLmkoAKKKKQBRRRQAUUUUkAUUUUAFFFFNAFFFFABSYpaKAExxSEYrKkNAGNLSg0GkgMaKy20UAbKKKKACiiigAooooQBRR2NFNAFFGKKAE6UY5paKQBSUtFACUY9aWigBBRilooATApM8YFKDSZ560gAcg0DH1pMknAoAI/ipgKAOaTFICSSP61iJMgjHIosDOl6CkUggH1rKhAY4rIDFB6UdqAEwPrSVkOlITRYCUUuKAMUIBCMUVkRWOKYAKKX2pMYoAKKMUUIAoooooAooooAKKKKACiiimgM+lAFHXPNKKQCY4zRjil7GkHfvSAKMUUUAFFFGKaAKPelNJTAKKKKiAUmetLWJFIBR0paQcCsXlVAcnpTAy7GsC4AOTxUHrfi6x0SJ5J5RhRk4PA+p7Vwn4gftKQWyzQ2UrqvIDW+Aze2T0+wqtk1EMXyZ3x4Z5Pijv2peJLHS4y89wqAHB5Gao2u/Hbw/pDELciXjt2+wrxd4w+Kmp6w7SETRHqZpt2CTnux+nSuUa948u7Y3Hnai12oXPl28JjIz9+3rWc9bOXxRfjo4pe5nuXxF+2PpOiNmG1F0oHO7Kc+n1qkS/8QqxaYpDp1gjZ4Sadw3Xoc45rwPqnjZ54nlWyaQCQBmmlfcQejdMVWr57u4u3tnaVrZBu23Q8xWJ6AMPmHoOooWXK+5EvRxpdH0+8I/ty6Rq10LfWNNFiScGW2kLp16gHk/SvQ+heJbHxRpSajpd3Dd2zHAlgcNg+h9D7Gvh/FPcQRQSQia3IK4MJJDHPOR69K7L8GPjh4u+FWufj9FvDJDMQLvT5ifIuFx1x2b0xz1rvDPKPy5Rwnp4te3g+t8NyGYpu3EdfanKygHHevLPwi/actfEl3jVrhbNroAr5jhU3f5QSew7nFdS/wDrz4MHmSPrVoyI2wuZgEBHX5ujfbNW4ZoSV2VHimnVHVRLnpyPUVmCfY1zrw38dfB3iW4NvY6vA8gO0EthSfQN0NX63uBMAQw5GR7j+9dYyUumc3Frs35HNGKB15pRUiIgzml6CgUtMBDQOnFLRQBjjml6ClooAB0pAMZpaQDFACEcUlZY4NJigBKCMUuOM0E0wEooooAKKKKYGzHWjHvS9c0VEBMdutJS460dqYCAcUvegdKTvQAYxSgcGgUYpAIO9KO9GOtIOKAF9aTtQRSimAlFFa5JQgPrSAxmnWJSSa5/45+IdpoUMqeYPPAyF9Pc+la/iT8RIPDFo0Mcg/GyghFHJHqcV5Z8X+JZdTnkMs7+Y7FzhdxP6VlanVbPZDsv6fBv90uiQ+IHxMu9cWW3klDwjI/d/KDz39/rXG9c1JIJjiZU3n5Sw/eY7kDrjt2pr4v8f2fh6zkE19b6Xbj8zTvhifYAEk571598W/HLTZZp4YLiW7Td8xjQxqx98EFhWTGMsjvs1fbjVdHTfEfi3RdNkZvMub64UYEUku1U/wDxHPPua51qfxDu7yST8PEibTgLHHjaMdMk1zs/EFNTn/ckxEnICrg+vPepK11xLxSsqMrHpJuyvPar0MD/ALHF5F4LAPFt+jolzKbfjjfFt+X6c5+1S7QJqNuJGLSFDlbmBvy88BlPb0/TNUa4LsfmWOaPgHIJODwPfFPNB1eJrwWcRkt7lAQkFy5BbvhXH51x07iu/pJEFNlst9GkWAvHPbyRcskhUxAsD+U9lP14NT1nCtquVZ4pGKgRy8qCeRg9s9fSoVCYjLJBJtaRQjq/CHP8LD+W7pWxdWjsbaKOQSNAvDQSjMluy5zGfbjcp9DUdg932SuteImN69kgVChM0PGHZC21h+oz7c1Iv4smkQNG/nyKfKiiI+X0xj078VBeLobfEd7YtvY2xZXA43MFGM/Q5HrTHS/nnt1YNHHlmQLzwEbJz/vrSlj3IUZUx5qvjPUXvN02oTD0CyEbgvYY7dq6n8Jv2tPG/wAO54UmvXu9J3AG2lG4KpPOM5PTtXmrVNZH+M3nklliDGJN3ICpjPFSNjr0SrsMm4seSTk9+tJY3HlDuMuJdH2N+Dvx90P4o6YslrKFnAy6Z5HvjORXV0cOMggjHUV8aPhb8S5/DGswXdlPPaXCEGOVchRz+hHt719MPgH8arT4haQlvcTxpq8ar5sIb82RncvtVnBqHJ7J9lLPpti3w6O00VihyPUetKDnNaBQFooHQ0YweaYBRRRQAUUfzoNABRRRQAmKMClooQCY4oxxS0mKAEAzmilAxRTQGdFFFIAo9aKD0NHAwHQ1iO9L1pB3FMBQaBnJoXpS460kIQmgDijk0dqYAPSjpSjnNY5oGYucCqp418VReH9NkYMGmYEKuan9TvY7K2klmYJEgyTXnzx94lS5a61G6cRW8YYxqx+VFH8R9OKo6nN6caXbLGHHvfJQPG+uCa6nu76d5rhj8yIw2xDtk9vWvNHxY+O1l4ftpbXSmRblhhpN3Izn3z/81v8A2hPi/JFp9zaWcqWSD523nBAPR3/7iOi/+a8eahYPrM5udRvJraKX5o0dQXYE/mIzkfesnBgeV7pdGvOXpxrybvGGrXnivUpJrme4vXf/ACSKAPpziozTvDP4px5D3MU65DLPEN23HXjr9Rn6VZfDXgF7qcfgg6xtwpbIB98HNd18GfBYahZwm7HkykH5ivDkenoa1N0MSpFeGHJmd0ed7XRHsZ2S4t0cOgYFeQf+4Y6VKLpUtvCGiYB1XMbgZSVcnKn0b0NeoJvgRiIlEWWXHKHjP3/vWI+ABksWBiJVcEkc8/2OO/tVd6mBdjoMh5wtIxENjKyOCCoK7hyeR9D/ACNYS+H5bxGiKux3fIwBV4yDkFT2Ir0cnwFYXcKSxicgDOOki9/5YP610Xw/8DLaJAJotyvGFZhgkEHr9elcpapLo7Q0Mm6Z5Pt31KIf+sjy+MbgOG+o7ZpzHG2oTosgKuqeWm7JWVRztPuO38q9dy/A/TJY12xqWDbipGB6EfQ1EXXwFs7ac+XCrQupRlYZU9wfYj1qu9XEtL8bL7PNWjfibG3uNNuAZbK4DRo7KWCg/wB1P8j7VnpwEenxCP5Z7Jmgl3H5grflb6EZH2rvOufBqS1t5JLXMQOMqDwSOjc9/wDWubXvgKbS9ReVYxtLAOueoJzj7H9K6Q1MZFfJop47ODeIrcJqK71+RHeSQA4J5BP68Uz0m0maZ7ycBgZM8+pPT6VfvFfh5pFSEhVuIgyLJjBZCe/uKo9/eSE/h41EMRXfgDODir8WpRMqUXGRYYNRcyKyMQgO0LnA49K9E/s6+PGi1e3VtSOnzIyos6n5l54IA6jOAR6HIry/prXZtVlBiIzzFIcOB64xVi8IanNbXxPMLod+UPHB/MPTHWqmXHXKO+OW5bWfbP4deMT4k0gLdqkWpW58m5jQ5G8fxA9wRgirhXlj9m3x+PFvhm2vLc7b+2REniU4Ep6Fhn1wPv8AWvTWj6nFqdmk0bbgw/3mtPT5PUijHy49kmh90oHNL2pM81ZRwDFAHWjHvS+1NAJjigdDSgYpPWhAGMUlKeaMcUgEopRRjNOgEoxSgcGj1ooBKKO1FAGVHNFFIAooxQOKBhjIpAOTSgYzQO5oAOlHWigd6ADmikJxSjpQAYrAnGfbvWfrzUfq18LGzkfOGxhfrUW6VsErKP8AEXWjta3EmyGMgyEdz6V5A+NXjh4zOqS/KjhPLzhS3JVQO4HWu+fEzWWt7CZ2PzN8sSkfxdWc/wBMe9eG/ivrRvbjUJd2bK0DCFwcBm4DN9ycCvP5pPLko29PBQjuZ5/+I/iE3t5PdzFrhi+2MZyZpe55+n2AFbvhx8M7rxLIdR1BFxIfy9senrR4c0ObxX4lLRqot7Y+ShHPOctj09M+1ejPDGgx2NqscSfMo5LVYy5VghtXZc0umeonul0a/CfgOzsCii3AyQOa67oujxQwqnljHXBqG0mxA2Ocu46VedPtSIBuID+tYc8sp+T1WLDDF0jO3tsZAAznANSlrp6IN5UAnj7UllDkgAdOKmLa1G3aahuZ3SXJottPgRFAUfKcqMDj6Vva3RCRge9OFgQKAN2c0j2e07icik3JojUU7GRtwwzkAZ4xWposE72BUdMU4liO081rHyqQF3KBXGzouVwR1/a+ZCRt4PcVz/xV4HhuRPPDlHZfmTsTzg+1dIlfCAZIB6D1qOv4PlK4DoRinGVOyEo7lTPG3jXT57G+fzl2+WxYk9wep965Xq2hq01xEkqxpcyKiyD+HqS3t2H3r1/8SPA8N1Z3M4hBkAyqv/Pn9a8x+JbGSxhklTcVjcrhB+Yg1u6bJao8zrMCVtEBpOiSaWvlLuaPgkOm5Dx71qmVre/SeBTbjjfGGJU9sqD0B9KkdN1SzmhZHDCd+SR29855pJIJZjlZhNk9GI5+tW5u+zKgvo9Ufsd+MH0/UJ7VnIw6soB6A4yMenHFfQrwvqZISTjyZhuUqMAN3BHb1r5FfCXVT4d8Q2h86W2y6q53cx5PBH+Ye/Svpr8JvGv+M6VavclQxjCSOBxu6bvof5GuWmnsm4nLVY7W87ihDrkHisqYadKGhXByvp6U/HNba5MgKKKKYgooooAKKKKADFGOKKKAADrRQORRQAmOKKXtRQAUUUUAFFFFABQKKKACjpRRQAYzRRRQBieKqPi+/wDllAOI4BjPqx/0/vVqupRFEzdwK554wnUJaW7HDPJ5knvjk1VzyqJ2xrk4F8avEn+GRTkEh4Izj/3kEk/bI49q8MfFjXGtdJCRAq0srys7dAsYLAY/7pCD/wDjXpT45eJy9xd3UjFlmnL9eowT/QV5S8elL7xta6VGBIqY3Anjg7yD92/kKx8NObkbbjtgkWX4QeGm0vToWKHzXUM5PBJPJP3JNdt0W3TfwCQCMgVUvDEKS4AbJVRu6ckj+VdD0O2CRnOAO5NZ+qyOU2en0GNRxonNNtw0qsOmelW62txsBIwMd6r2mAAgKMD1/vVotDviGWy3TNVVTNN2okhp8a4GBkjripWFgoKlcU20+3ADDoR05wDUhCI/xC5cbMckc1Z2Wimp1ZvsY4XPLOGPcqSB+lZTiNCVRywz024qQSa3uYhGmxdnUdKya2RYgNyn05Fd/TpFT1blyQE8ceD8uD3wKaG2EgYYAb0PFTUxhXAZo+eMbqYzJH+XGewGapShyXoS4IWe1dWG5Sveosofmy24Zzt9Km5YTDkLnaOwqEmcZkZlOPaq7VFiLckV7xDALtJY1A5BLYGeK82/E3QJ44Zrfer28bEqgOSc5Oa9G3TMs7j5QvK/Q9q474+sot7yMR3BU5Ix71pad1RkalWnZ5qsVFpftG8AQ/w4X5f0qSv1lhiZo2g2sM+WCBn2+tSmtabDFd8YY7jhVPzD0JPpTXUdOiu7JXhmaO6T80Jxkj/fpWz2jzbW1mWgaoiSRu2GC/mRuoHfn0r35+yV41Gu6Y1jMQ88Yyqsf+qo9D645+or5wpfGBi0iHep5deCPXPrXoX9mfx/N4Z8T2jJMBE+DGCTgNnpn3/vWfL+OakdWvUg4n1E0e7NjMkWfMtpfyP3z6H6d6tETbh7iue+GdRi1jSLe6gkBtroBkYn/oyjjn78H7etXXSrv8Taq+MEEqwIxgg8it7FK0YElTJDrRihe9LirJyEAzQetLjAopAJikpQODmgCmAlFZYpMcUgMV70tFFOgCiiikAUUUUAFFFFCAKKKKACiiigAoopD0oGMtQP7vB5zXLPiDe4a/kRmxbwsgPT58HOK6VrNyLaB5GOFjGfvXEvH17/APp3VJGbloXYerMzBf8AWs3VTSVFzTxuR40+M1w15NHaysVkdgSB0UEheT+v6158mlF/8RNWmUF3juhEMDk9cL9T/QV3b4sXTJrtyRnadqqByAoJP9cVwTQ5kj8apEZP3lzcvM27uSTjH2GKzMHEG0bjVyij0D4TtzBI6soONudvI6VfrMBe+AetU/wnF5iSP9unerhbW7SRgltv2rIyO2z1mCKSLDp0qopJIP3qw6ZuO1gTk4PHSq1a2rYUAlsj04qyaOrxOuH+UdmGc1yi+eS1Je20WXTUEkuSnUjg96n0SONy+RyMBfWoLTEMUuMs2CcZxU3GjSMWcN7CtTG1RkZE9w608K5YOobOMZwTinkttbGNsxo/QgOo61C29w8bvHDtVm79Twae/vWIXzC3r0212Ultqiu4PddjW6a2UqWVBk4GAKiLgx5IAIBP8JqTu7VSSWOWz36UwltsnIxjsaoZLbNHHSXYwuH3BzucEDqT1qKuIPLiy/Q8g46GpiW0YAlmppeIEtyBwPTqKqtPyd4NdFE1+1xbXLngkh8jvXHfF0jXZliKAFWLKx4B4rt2uJuspl/iH9K4R44nktvMXDCSM7hnuKu6Zmfq40jkfiC3tbl/w7yDeRvhZj/F3A9D/Wqvc3X4FRC8onwfmByGHXBqU8XXCzTOw/d7juVxxg/2qrS6hHexskoKyflds9K3I8o8xPh2ZX12rRNIBvVCMN3H1qf+H+vG2u8o4ETEBWHWFs8Z9AemapZinsX3Bg6HuM7XHvWenXBh1FruwJUp80sB4xnqR6iuOWFxaHCVM+tn7MPj5dc8PJbTSrsl5ZXPyl8DOB6nv+tehNNk/B3z27knzAHBPftmvnj+yH8Q4/xK2+WCSjBj6lJV5BH1H96+gGn3cd5pdveRvuCfMOc4U9R9q66LJujt8oz9Vj2zv7LYnAxWym1nN50Wac1sLkzgxR60UUAFFFFABRiiigBMUY4xSijvTAxxxRWWKKVoRhRS9qSmAUUUUgCiiimAUUUUAFYse1ZVqmbarHPQVEaKv4tuglhLnBDNtx654rhvxTufI0O4iVvlbyoifcsT/pXWvF85eWKE8hTvwPbgf1rhHxPv/PaGEsMS3wXGD0QZ/rWDq58s1NLG2eUviU7nxFMO6xgMG6Ft/wDoMfevOHg6Sa7+KtwJDlowzdehV+32OK9E/E8Kms3VwxO0SBGPXA3YP9a8+/CCOW9+JOotOGSaGJ1YEdQz8Vy03/FJs1pr+SCX2eufBypHp/mOQu9s/X6VbrDULEsVMgDA4IbAxTDwrpNrFplv54DuQCMjpWep/D6xvopm0+RtNuZDkzRHIP1U9frWY4rceihJ7Sxx3ttGpaOVWKnpmpXRbxJjIfNAJ9elcG8Q+H/Ffh6RjC63sOMB4CY/uQc/1qJ0r4m65o975V1FJE5bG6RSV/XpQ8b7TO0M6rbJHsbQLuC2njE6iQdzn/fWp+K8tp3HO1Qpyewz/euBeBviI2tLF5pCuCQQvUD1rp+kassk26NwSB1FW8OT+tFbNgb91krZ3sLybyuHUlWB456VITatp1hZC4vLoQQp+ZjgD2qoaxfnT4prhTuBOcDk/WuFfEPUde1a7VkmkaHeTHCWPlpx1IHU/wAqksqjwJ4d/KZ3XUvir4Vt3nMms2+0HHUgk+lVm7+NelyyC10qF9QuXYKqoa8/2Pws1HxReEXssRgX5sLCRhvTOegrvXwm+HVp4ICzi2S4nA2LNI27YPRQeFrlKSl0ChKPLLJYXvieXbJPpEQiYZKNJ8y/pSX+pKisJLea2cj8kicY9Qe9XVNTt4FBkYcjn5gf0qD8Q3MN/bbBGGB5X1qtNKuzpCTb6Oe6ixkEsYbIHH1riXxCtXCswBBQ4LHpnPH+ldv1CDypmAHIGMCqH4u0b8Zps6iMlmbf06+opY5bGd8kVkhTPKWtARTvFMu63Y/devSqfq+myWcwlVmIYEx3Ea5DL6Mv+/UV0/xho7Q38kOw78Z2nqR6r6nHaqe9tNDG0bRmS37sM7centW5inaPK6jHtk0Vuxkm+SOVfzrlQDuSQeqn+3aku7ExBbq3dopUyd6rnaPcd19f5irE2ii5hC25XeTvCsvBPocdM/5hWj/D5o5VQxSJKfm8qVvmIA6qw6/Uc+oqbZVUTqP7PHi4ab4mt7hVFu7lTNEh+TcOjr7EdfSvqb8Ktcj1WwjCOrxyRjA7q3cfQ18gfCcH4C6jurXBKtukjxh05646YPtxX0X/AGaPG5v/AA9AjHNwgGHJ7duO9U8M/Tzfpj1GPfiv6PVWk5hJhIIKHA9x2P8Av0qWHIqCS4xJBcKMJJjdg8CpxOlejiYDFooorqRCiiigAooooAKKKKQBRRRQBhRS0lMAoopc9TSASlA4ooHPFACUUtJQAZ4ppfNthb34FOz0NQ+sTEEgHAVSfvXOTpNkoq2c38RXBk1OXnIAxwfQ1wb4iTuuraRGrkvvlmIB/wC4Af0rtOpTGS9u8cEDPHTp/wCK4V46Zjr1rn/9uEBsdmJJNeU1MuTe0seTzj8Sg0yXfLY80kkf+41yz4Gaa0vivWpWfzCEVQ3oobAB9TxXYPGRW4nv4CML5bsW+mD/AHNUf4IaekviHxZZb/LnhuItskZ6K2WBH3qWCW3FI1Nm7JE7Raaw1ufK67R0zjNU7xj+0xpHgmSSBZFvryP81rCdzKR2JHANXHXvBL6xYsRdukqrhpkjVWYe4xg/XrXKtK/Z2GlatHqMWbuWOQygSKGyc5/L3+9RwvFJ3kZp5PWjHbiQ5k/bJeaGCG28B6011dPHHDDIqnz2c4VUABYsx4AAJPFONM+PHhfxtGsWp6TLpdy2UdJ1BEbg4KtjlSDkcjqOae+IPg3f/EfWDd3JfTpg8JElmTE6Mh/6idNjAAcjoQMVMaR+z4vhTTLq3SOPUEmiMQk1GPdJDubczK4O7eW6t/rV1x0zXtZm45a1T9yVERFeS+G71L3Tg7235mRWDhk9Vwe3pXoH4eX7atYwXUcZeGUDDJ71w/8A+mV3pPh68trq7VoCB5b+Xgxt2Ix396678B3ks9EtYn5Cg7Q/pniqElGL9rNmEpSi7RcvFjNp9g7up6YAIrjNzrEK3cz3Ab93kkMcAe9d08ZBL/yY88buw71yzW/hnpK2c1xcSnzpiVMbsTg5ySB/rmuKpydnaLaic9m+OGoXGpxaV4a8NS6reO5EYZvLEu3ltgGSQADljgCudXn7VHxU05Lx4NM0GE2sscEq3EwL5nlZYWUFgWAC7SVBA6sRkV33wR4T/wCUbl73SrhFmKFTLLEr4Q/w8iq7rP7MWm67qceoX9qZp0IkgnIx5PO7aoA6e1auFadLlGJqv8tuoNJFH0L9rTVNP2w+NvD17pszO0Z1C1dXglcH5toOBtH/AGseOea794R8YweKtIivrGc3FpMAY5YsuH9iR+X6GoGH4JWM+nraXFstxaqxZIrhR5SZ6nae/vUv4a+CemeHV/8ARodPjPJS3YhH99melUM6wt+zgv6aWdKsjTLHd2QW3d2KmVscA/lH+tVW/g+dlcEKM4B71dYdKl09Nv7p0HAO0j/Wq14qJXBAGfWqLNDHLnk4Z8XvCq3to1xDuEgRnymAVxznmuD2esrZXYS8d7ZmAAuBhoZF/wC5a9QeLWIt4XxvYEjaw4ZSCCCPvXn/AFrwbPBczRCBzAmJFWQdj0wfbpmtXTSTx0zF1eN+q2iQsIbCJRJNGgVyCl3YgGNx78kZ+mKnItEsNY/d+fb3qsMNDKAkntg8HPpXKdQ8MyaXDPNbtLYyNhm2k7SPfH+lRUOu65pv7yDUPNbG0xif5T9dw+U+nb6V39PcuGZkouHa4O12/wAOr61nE9gXvLNe7Y863/8AeB+deMZHPqK9E/s/6mdE1CO2c7EcgbG/hB9/Qf6V5I8C/FnVkXy7idyqch9xBX2IzwfpivTPw38Sw6ube6bbHeKAxZejis7LvhJNk6UoOj374cuDf6dhiCkyAqvXa3Rh+oz96s+nTm5sopD+Yrg/UcGuafCbWRfaQ6tjfHiVfp0P88V0bSx5YuY+AFlYqB6Hn+5r1OCW+CZ5fJHbJoeilHFA75o9at2cqDFFIOKUfrRYUGOtJS+tGKYUJiilAoxQAlFFFRoRhRS44pKYCihRQKBxQAGkpepNKaBiUCijFIQjGq14iuRBZ3UvJIXpVjc4U1R/G9z5eizKOXuJxEueOOSf5Cq2eW2DO2JXI52JGXziSCWR5CT7nA/l/WuMeKQ0uuXuQcpGNv8Ab+ldkmdXhv3jP/SXyQB6jHSuPa+N99fSHJwwHHfjH968rn8G9pu2zgPiO3lk1HUyDj924C+ox/8ANVP4RmHTfiN4gGQEuYITgn+JTg/1roPiK3xqt8rKI9kDqSc/NyTXNtFD6d8RYeMJdW54HRSGOP6GpYvg0a0fmmz0jZOsiqpG5T1962jwvIZPOsLprc942bKf+KgNNu2jA3fl45q36VejZs7GqbVM9BGNxs26OmteW7R3CFQdrSlvlJHpxTme2AYy31212/VYlOF+/rTuOTbbBEOxR+UDpUTdyeXGWZxn3rru2ogsak2VTxvdq9m0WwASDy1X0zVi+HETQQQKnYd+lUrxFeR6hqEMSMGfdgj0roPgoNb2/JC8cbqjb4s6JLlIsmqSmWULwD29a3rpdnq1qyzRo6sMFW4OemR71EXs7yXmWIwOmKkrB1MQLOsZHQk1G/dYOFRSIe68CXmmN5+l3ymMf/s3K7hn2I5FbbW98VQERiWxSMHBLKzfyq0wJ+JAEUqyL7HpTKS3aKYZbOPau1NcxOSSlanyaLa2ur183sxuhkHHlhU/QVLfh1UEFME+2KlPD1ofKZmQFeuSOPpSXK+dcN83GcAAc11eN7bZXU1ucUuiDu5IzGVYciub+MpwE3KSFGevFXbXCUlkXJBrnfiYvNBKCAapPh0aEIJxsrSWa6tPFA3O44A6068U+FdKEFukm38ZJattCjLEbuMj0zmn3hGxZ7pJCRt55Hfirv8A8pw3s93q0kTNPOiooxwEUYAA/n967QnsRUnDdM4FrHw0trTS4oLk5kmcOyBeFUdzxnn0rzZ40sIrHxte20UZFuoEEkTYw4x1z9ehr2x8S9QsfB/g7U/EOqtlYIsLgfM7nhEHuWwK8ZaFYza28lze5laWMTySdSkjE7seoz1+laWnunJmdrpQiow8saeFNPV74IjysOhDAbjjrz3ruvwxvJtI1OGAqVtpeEPP7tgeR9O/3qoaL4Jlht47vaPLAV2cD1PNdT8PaCLjUpUbCuY/OXjoytgj9MGuOZqSaM/GqPZvwE17zZooDkCSNkPGenP9q7/prbl5HJUc+uMivIfwh1KTTNQtXc4Csj56cdD/ACr1vo7AhhkNycN7da1fx092On4PP6yG3JaJTqKAOtA5pa2KKBiByaB1rKigDGgUoGM0dKKAQGl7UAYpOcdKAF7ZopKKLEYZ9KSloHvQREpT1pQOtHY0AIDigHJpRyKDQAmKByDSjvSdKANNy2yIn05rmnjucmfS7bB+TzJmwenGOa6PqBxbt78VzbxIn43WH3dEjCqT2yeaztW/bRb0/wArKldgJplzt6HJPvXIfEUTR6VdyYOWYDd/+QrrniNQmkzxpkhl2DjnBOK5V4xDLoDeXjcZQxA7qM8V5rN2bWDo4xr8X4jWNbA5+QquD3ZT/pmuXWlsx8WaXIz/ADbt2Tzkc5A9uprqmqwsmt6uNwCuyEE/xcEVz6G0kh8SW0aqzKGZR6cZP+tRxSo1F4Z1SNwYowrYOAPvU7p93tO3J47j1qmw3P7tQW9KldOvSDjdkdq5SXJ6TC1tou51gQW+4yD5ec1zXxv4vub5XhsiY40I3S+/oDUnqd1JdYhRsF+M0y1fQ0bSZLW3kCOw4YjPPrU4PnklJUuBv4eshPfRzMSxSL5mbua7P4XsGurFjGgJAHNeYrP4mv4WvPwev6fPpzBthvVXfbN6NuHKj6jiu++AviaunWwMMke+VBgjBVh6g+ld5QVpy6KcZy9yh2WXVtFljiYkEE8ZHGKjY/Ma2CFmJHB+tRXi34prp9u0tzOEiJwqgbmdj2VRyT7CoXSfFvibWE/+3+HpbaJhnz9QlWIY9doya5OHlFmMn/c3Xup3+hagsmnStuK7jCc7W5/lVj8OfE2PUCFmUxzocPG3UVp0vwveLazT6hItxeTEFigwqgfwrnt71XvE+iiNfxUCeVeRHHyg5de4NTVpcDlKMnTO2aV4vtfwboCA3UKR/emx1jMjyDI9u5rj3h7xEXgAd23D3qzRa4XHLc9hUZZ5SSTIQ00E215JjWbpZQ5zzmqPq43xvzyelS97qIKsS2fpUFPIZs8EgVSbtlxRqPBIeEYlRo1JABcAk9hXQotZg064k0WSQrqU0bPaqYywkVeoB4GfbIzXGtf8VQ+CfB+s63cK7w2EQlZUGWI3BeB96b67+1r8P9E0A6xFqltrV75eLbT7Nt87vjhTx8nuW6e9d4Rk+kZ2RwSbcqaOIftxePNRPjbQfBVvIIrS1tYdSuYQRk3EpIAb/wBqjj/3Gqx8PdLZNB1d3BBIjKFT0RZcEc/U5rlvinXdQ+IPjTUPE+tSI2qajcCVxGSUiXGFjT2UYUfrXd/h5ZxizFuwBWWONSSM5bzHL4/qc1uy/jxKPk8m5vLmlPx4OreBdJhuvCXklPyOyknk4PIP05qe0uweDxBGr53sk0YAHBBQEY//AI0w+GMitb3FuE6hVyw5GGHJFXB7BrfXbabdwTldudp6j9CKyXJlxcF48DKYZbRsY6Dkdq9VeCZvxOk28uc5yp+o4/tXmPwjAv7tV52kAGvRHwxuWbTpYGP/AE3rU/HupUYmtV8l8ooFFejMgKKKKACiiigAooooATFFLRQBqxmkpcULSRAB3pQMfegc5oAoGA70AdaXsaAMZoQBikI60GkNIBlfHJQds81z6+Tdf3bgnAXjHrk/2q/Xx5HGap08RK3bZwTIccdgP9c1n6hWWMXFnPPE7lIlQdfzHJ64Fcz8VwFdEtYAAWfg57EmujeKJPMu5lx+UbRzVK8WQkraQljuyg+UcnkV5rJVs3MPCRxTV7ffd37YxIGAAbv+Yf1FUIJ5muxSY/iBBHY4/wDNdW1GAm6nmc/9WfaAB6u3eub3lt+Gvt4HzDJAxg5Haq8eDTiyettGnu1ZYyPam9s81ncSQTDbKhwwqwaFchHVsfKwDDnsRTjUdNjvNZjuByrgK1TflG7BrhohdPuC1y8jdAMAntWy4vfMmUKwOB2qY1Lw8NMeTYpMci8Y9TXDvHmteMfA+uRqtlp34CQ743leQuy/bjINdcGN5HSDPk9NW+jr82j23iCy23cCOp4ZWHWq/p/wP1G0l2aF4in0ywYk/hWQSLGT/lz+X6DinPw/s/GXijR7G9s/8Ed7uN/Lha5ZWLqeB0xg/wCboDV08OL41bSDfHRIHEau0luLoLKNhwQARgng4HerfpzjwylHPinypDjwJ8Gf8MvFvdY1GfW71V2pLLjEQ/7VHArpNvpEVucBQB0warmga/4v8Q6aL3S/DRijkTzBJdTJFkY9CfanlnoPjPWNA0/Vnv8ATtNe6mUGzeF5HSInlyQQM46CiWNy4SF60YW5SROySxQQvkg47VW9ba1uYHIfaxHBQ5NbtU8Ba48mqN/zebawt7N2SQWSK5m52sck4QAZIrzr8QvDfjjWfijp3hXw54x1+6so7O2k1G4tpI4bcuwYuQ6r1Py/KD8oOT2ojp5u74RzWqxtqMOX+i26lbT6ddyXFmDIBy8WDz7j3qw6C8mq2okiBG4Z56ijTfhPpvg/SJ2MtxeXjDcbiaeR8ufTcc4FXDQ9Hi07SIAcb9o3H3qhlSg6RrY5OSIG202aZ2WTselZ3toLaBiB839Ks4iRVZ1wfeq34icRRs+4YHH1NVFyyzb2nKPjldrB8I/EKk83BihUHuTIP9DXjyz0sC4eSGMNsOTlcZ9cmvTv7Q2pM3g/T9Ig3Nd3twZERe4Qdz2HNeftJt42EcdwJQ3mEs0eOQO2P71v6X24jyOve/PX0jPTdDQQ+ajKZFlQhCQepycfQV1nwjFJaaI0hUgpclcJ+bJy2T7HmqmljaXqzeT/AOnkd44ssu3y0yMhc9CffvXeLbwJDb/DQmEsLq0uRLtLBcJjkv8AQbRxzkmoZp2qKmNKLLF4PsJrXWL8MBt3Phhg5BAb/SuhXVj58Wn7SZMHqT2Gf7Gqt4GVIdcurQMHQBCC3TLRjI+nWr9bWuLG13YHlCSPC+oOOazC02WHwzEI3gYDAyOfvXbfALNaXzIx+V8jg56f7FcX0p/Ijsx0O/P867B4bT8O/mMvLSg57gEVqaN1IydV0dUHIpawhbdGD7VnXqEYoUUUUwCiiigAooooAKKKKAMKToKTNLmkRD1NAPrS9qQcZpAGfvS0lL2pgJWJ4BrOsD0NICO1DI2465qtXgC2c564Y1Z7pfMZvQVXNQIGn3YxggM/8jiqObyzvjOUapALm4cHpuGSPY/+KqfiSIzXsfJxv3MfYZyKvFrHlJCykkZ5PeqrrlrhwecorPnsSeK81Je2zZg6dHJ9TRSu4Rk/vQ6gj/v9frVFv7Xy2gllG8qVJGOTzz+tdPurQTW7K3yMnGevIaqdcWEklo8jKpaKXa2e3PFVGaWNjDToXW0QoNqRHywM5wnO0/2qWR+QCcMMEEd636dpSX9v5UeVljdklZjgL1ZOfQjI+uKj3SSJmgfO8DdGT1IrsuUaOmzf0Zb/ADBcafG7YO3GSB0rnfxGsrTxLYS2tym5H5jboYn6ZH1q3eH9S862licfMvDL6VS9XkMWoXFrJkq3zITTxtwdo1eJIo/gXxjqPwz1Kx0+OzR9NtJGY28KfPICMHYxOFJOD0Izn1rsngT4+Kbe9/x7SLuC9eWSUQ6datPEIyflXdkfMB1J4J6VSE0q11UgTRgvjGT1FWLQ9HjspQFhLpkAg98Vq+uprnsox/H6adt2jq/gn4u+HRZx2/l6lalFA2T6bKgxg9GPBP3qvRfEfxdrdrprW+j2mjxWshaRJJTci4QcAdBtyOeMkGt1jMgyy2CEjHEjH9amzezyIF2W9vEuMJFHjj+5p+rGrFDRafG3cb/2yqa3H4r8ZXmoLJdi0029jEElmgHlKgznkjJLA4PPIqy+GfDll4a00WtnEkJ2gPIBgtjt7CncN/GikDMj9mNJPM5RhnAPcdxVbJm3Kkd4wjD2xjSI/WB+KmiiByCfmAHYVruJMARjoOwqS/DeWgkdRvYde+PSotYzc3BI/Kvf3rMycst46o3BlS3OVwAOM1z7xTqhuZzEpOAegqx+KdY/w+0KhgHxjNUSygk1B3uCGZAeD/mNRggm/Byr4u6VcXuvaRdXG+PTo7aRQyHuWClgPUEr9q5Xf6XsljPdQNwHPOf716e8VadZ634Q/AyxiPUtMhuLyzaXpMS4O3PbOcfUVxiDw+brddQRPIVceZCCSWO/BA75JOAPWtPHNKNHl8ibySb+xv4OtYhqTX80fnadaR/imDDO85IVMepYBR7n2r16mkRw/CrW7OSCVbiSOO7AKDfskU7s56YLHP8A7a8rWU1t4e1S2029jZLIXiSX08DAgXA4SInsigkcfxljXqvVL6T/AJHW4tpRqEl7m2iWVS0oTJbOR+YYA+mKhKXLK848orHgZpbvxGlyAgkLqiu3QhFAAI+grp1/ayJeakoUANOs2FGBhhk4HpmqJ8NtKN/qF4lptb9+rRkn8pAJIH1A+9dLvp1udVuDE+TtiGO5zGCR+pNVY/GycnU6Rlo5Mt9aIRxuA+vNds8O2weylZTnY42se/8AvFcT0JT/AIhajPRsj0rvPgqHfoUhGGYzMPtxWjoVcmjN1nBddOfzLKJu5UU5phokgexAH8JIp/Xp4cxRjBRRRUxBRRRQAUUUUAFFFFAGqjGDQtGaCAtHTmk+lZUuhhRRSYwaQgxWtzhTjrWytb9Rx70DQ0vBshNVvxIrR6fOEXLSKsa/UmrHfjdEV7txUBquZ5rOMDOZN546bRkf796p5umjtj7KLeWRtDPGONibRn1qm6tbkzLkEuUK7emQDux966V4jhzETtIJ5bj61TnhE0hnxxE6gg/5Tn/z+lYOaFPajUxStWcw1qyEcskaHCmQ5+/NVGeyEklwvK8kbs478E10vxFpxEjNkMFPJHHNVe9sg9/KWQgSIJQPXI5x/OsySadGnCXBD+E40j8QW1tKAsepKUUsPl82Mkgfcgj71s8XeGpTpWny2pVpmOVLqdwIX8mfXORj6Utlok2pzyCAlbmFDdQqRzuQg8f75FXu7kXXtOia1U2rSTLNGn5lztO4c9wc/wAq641cROThNSRxBLo5Go2ufPtxi7gAySn+YeuKY66kd3Gk8X7zbyGznKmrPN4Uu5r6d7CE21xEqynzPy4IJwR156+2aqE84tr1t0ZgjLbXhPSJ+447dx9aa5RuYNRGYW1sWIdGw2QOKsWkSyxXDIcg45DdqiYofLeOSGTaysHUjtzkVPW80t/f/iJWEkszZkIAGT64FJNo1oUy16FZXd0RtUkcYB71PTWbKBEQE+tHhzW4NFiX8THuQMN27ow+1WC+Md7FFdx7Qh6qT+U/6Vairh2U5TqdNcFeh00RxvzyxzWM0X78Kw4GM+9P5bmGKJndl3DoAarmpa/HHwCqkDPXpXB0idtkhq18kEGEIL8KoHcmo24vo9IsGDkM/VvrULcastri6nO2c8wxt/AP859/T0qoatrs+r3Agt+QTjiq75JRVG2XzfFWs+TuKwI2ZHB7elT0kKmN/IjENtb/ALuJB/GTwSaeeGtBGn6eY8Dzn5Zu9S62O0Pu2mG1GTxgFj+Vfr3qNjKN4j8NS3ekw3ltHJPJbX/lTIvIVcDaT7E9B3NVaXwtaaZdTz6THK+qm3M8aPnfa7shm44Z+TjP5Rk9amn8bR6J4kvNNlF1cyXTh4obVNxdgMhcdjlevvV20fwFPdaPe318wg1B54p3jDYEUJVl8sHuR1z65qxG2k4nnsz2Tlu+zi178FtY0XwpdXxs4L/R7lF33Uu8PCz54ZR1AI5PXqasfw01PVh4en8LPbA3egXRure6WTeWibGBycnBbAx2r0V8NiNQ0TU9Iu7dJbP8UFlSRTvUrmNwfr8jc+tch8PaMLLxfKtz+7kjBtVCLjdEikg9OMYxu9hXSUfamvJUjk3Np+C4fs/yx3HifU7iGMIIpD5cI64Mexjz6HOasl9aJaeJbuCJSgDFE5z0B2nP2qo/AXUPIvHmlQqZb/8AElwBnZlg/wBeQD+tXbxOjR6gLooFaRBMR/lYu2Bn0Ix+tQi/4f8Asi7WZr9G/wAJI0+pxBwSFOSB2Fd08ADbazxcAFt2B7iuNeA4w2rTkjAVRz65Ndn8G4hupY8/myc/Tt/OtHQLlMz9Y+0WjRxsE6DoHqRphpy7bi66430/r0eP4mQFFFFdBBRRRQAUUUUAFFFFAGqlAo680GkRADFL2oFFIApKMe9HegBDWIGQxrNjgViB8uKAGc4ySx7VCtg6y/8A/jgPHux/8VN3Hy28rd81XkYs9+ykGR5lhQ+4H/k1Vydo6x6Yw12383TZpQDhMk+57VTdPtGmjnh6GSNyB645B/rXRtdgVNLaJMksAB/euf3+/S44b2MENHlWHqD8p/lWZqI1O2XMMrjRVvEFkGUPxxhmPsSR/Wqnc2gTUbdcZUS+QwY/wn5l/vXQPEtp5G3YwKmPzFIGRngnj7VQ9eIS7cggH5WA9Crdf0NZGWKizTxO0Rvh55dO8V2F75bEWs2ZoiOsZbYenbkVd9Q0A2Oo32jbALdJVvbXcMAwudrDOeNrY/Wq3fsi3WiNkxedpyJIFPU+aHx9cc1cPFfiPTdPggvpL6E3samCS2icPM8LoQcD0BWNq7Yora0/BCcm2qKRoXh94vGS6dd3YhMitDEz4zJhspnv2GPXNcI/aM01/BXxOvZdPJnsp7aCSSIj5Sdu1j9QVPNdXu/HSeK/EEc8+l6is9nGY4rmORVgVfQY5z78/aucfEvxDP4+12T8ZbQwvp8C2C+V1fbliW98tTlDZC6Leiblmp/RRtE8ViWIMrGWIdf8yfUVZ9K8TQBg6TKynuGzXOdT8K3Wl3P4i1LRSLzkdCPekt9Qhc7dRsVJP5pEXH3rklGRvqc8bo7raeNk8vBmUj0NOpfHsSw4kugkY5/NgVxO20/R7n8k0yZP5fNbH9akrTSNGtmLPF5zdB50hYfoTUXFFiM5PmkdG/59TUp2g07N9P0yvEa/+5ugpvcavb6OPMupxf6g/wCWFf8Apqfp3+9VNJ5HBisysUfT5V2gVL6V4beQ7sMXYYZ26n/SoNJImueWaGuL7Wp2klJG45JPI/8ANXDwf4UaFhMyjeDuyew96c+HfCpmnAVfkXuen1NXiS3j06yZEGcDr/mrgyV+EMiqwSBV6np6k021lBpdgLcH96xJcg9SepqW0208swXc7b3IwgI7HvUJ4lffdSynGI8tz6AZrlLhDj2ec/Hsstv4re9ileNrYqyyoSCrexr1F8EvFlj8Rot0kimSDThbTWp4Pn+Zks3qrAls/WvNutWralLdF8NvO5R7dqqvh7xJqXhLVri402/uLK5hjeKSSByhIIxtPqKsYMm3sztbpvWXHZ7K0yS80XVdU8ySOOG+bfG0B5EaPslZs5wrAD+VY3ekwWWtvJclGgSd5ZJx87LiFgqjPGCvGD9a8haf8c/FWlXYYahPdF4WsiThiUfBbcO44HWuyeFfjM8llNo+o2jz+bpzW0U6YARzhAZPXaucfWrbnGqZhPBki20dB+FWjx2viDSjcSRQw3NtPcMcHByQCuP/AMt361ZdaieVyGk80ROYS5PBA6Y+gx+tTXh220HxH/hN9Z3MV6lrH+Hn2y5IDIyybQOmODzVQvLmWzupbSSQzKJmAmbALIqgDI7cYrnOPp468MhCW/JZf/htZie6kZh8hRQfY5rqHhSTyr/yzgjzmGemARx/MVz74VoXsdQdTlkWNl/nV/0D5LpNh3LuRiduBnJOPtk1o6NVGLM7Uu5yRc7A5muvaQj+Qp7TSyXLTt2aQ4NO69FDoywoooqYgooooAKKKKACiiigDWBgUYwDSZPrRg4qJABxWVIBiigYA/agc0Z7UhOKYCE+9GKwZvmIPpmsTKoXlhioga7kgQMD0z3qB0VBcyJIyFdrPKc8/MzEZ/Qfzp3rWpxxwAKS+TjKjjoagbPV/wDDdL/hTnO5ucj+1VJzSkd4xbRL6m63M0cJYYG5iPbtVL1WJY2HmgJGJSgB78A0t341sNGS4ne6E9xj5c9upz9O1UvUfG0uo2qNhA0mZdw5IPQ4NZ2fLF9lrFjl4HXjOY2MMSZbbPE6xSN274/0/Suf6sC9isrMC7K+RnGBiml34kufEWu3dnJKzpuMcXH5GCbwR/IVW7zVpJrOQsMYUDBOfm5BFYuae6dmtihUTdeeLZd1pbrhRBIroz4O7aCOO+ADWp7jz5pJokUuyF5ZGXlh6Z7D2qswRGTVFuG5GzgY6cHNTtpDDNDJJDuaURjdu4AHUfWrOnjd2Qyva1RKWt2bWwurrbtht0eZsYywVS2AvfpXEfD93NeaRbX8xbzrkmds9TuJP967nFpDar4Y1OASBvNtZYd+SrbmjIVAfrXCPDUhn8PjAKrABHjuCnyn+YNWdXaxxRZ/HV6kmWNoVvYt5wzgYx7VDT6Cl9bO8MXmPEfnjH5seuKkNLuxFLuBzk5APSpCW2liZbyyy0pOHReuOeg71lxlR6aeO1aKlp/heyvPmVzH/wBw5FWCz8Bwrgm8yPcVLQaZY6rIzSK1pdnhnhO0k+46Gnf/AC7LbkbdTkK/90Sn+9dN1nFKnRu0nQbOxxn5sd2qy6ZYrfzi3tgOfzv2jHv/AKVC2Wl2qMDcXdxOufy8Rj+XNWnSpIlxBaKI4Qc4X/fJrk3Z2X6J+0hhsYvJhHyDkt3Y+pppKrXNyrP8sXULng0ssm5WABGDgKTyff6VouJdg2jLZUHPoa5NneEB7NqCsCduFTA56faqb41kNvoepXL9XhIx+pqcVkuZkXJJTkjsDVa8b3Qk0iSH5i0gKqByPrntXBs6qKT4OUa3cJpthPck4aJEwR3J7CubDcLW5lRlWSQtuZuRgnoaturE31vcRjIihOZDzyR/aqZe6dLJGHfdZwyHaglHMh4+bAGQOR1rrii5dFfNNQ7F8JaZJqF3JM5VcsGBbp16V0fTrVoFkfl9xA+XqB1OPsDTTw/oK6UpsiiTIoCxkcEep5557VaBp6TWdw8SuV2+Uilcb5GwCCfpmrMoeDDlku2NvB3i7VvDUMt5Y3FxaTzuGmgHEcsaPuUtnhugPaur2HjH/mS4nupUSIzx7HkTkSHbjPPQlhmqHcWVvb6ZMFKterEQMnJ8vocjp+nPFZ6FL+DtolT5VyenQnp/OoZbgtpwgozuR6r+FEq/4A21yTMyx8cnIOOfsSa6PozhdTvogcIZ02AHORj/AFrz58NPG/8Ay5faetwpltGZfMC4yvbdjvj+9ehLa6srq5N1Y3MVzE9ujuYSCAwfI6d8GtrRSUsaa8GFqouOR35LdpB3WpPPLsefqafVH6L8tjEpYlgvUjB+9Px0rfh0ZYtFFFdBBRRRQAUUUUAFFFFAGocUvWk70Z5oIGVJ0pMilGe9IYmKQnisuoxWDyBFLMcCkBg65Bx+b1qPvr2CxjL3rpGg6Fm2imXiDxbbaLAznLv2Fcc8X+O5tUuZIiA2QcLK/APoEHJ+9VMmVQTrlnaEHLsuWs/EFdQvI7OzCm3L7hK3Vhg54rjvjDxw9hJcZnZ1jbiEcn04H1pxpV7L+OSVXXy8MAAOPt6VTdZhS81a6MkZcrMX34J5H8NYeWeTIzUxQhFGHirXpbrUZ7OBizwKglYknkL0PbqakdIilg021aR2MnkNAF6fPI+d39KZro8ktw1wkqZnJk3Nyw5PFY39+lxc2dkz48qZZHKnqRjAP6fzqrKG13IsRkmqiZeDrd7e9tXnkZ5fMMhc8cE4H9KiPE9qml6hqcO3ywtxtVQMjkn/AFFSFnOY2mGCqiYJGPQDkn9aZeNrjz/E84ViRIsc24DgZUc1XyVwd8d8kPDAWu3bcWUKqgDgBicY/nVvk006fot0B5Re4IEcSD9454Cn+9QnhW2/F3W92Cxh+GYZXPIB/SrnZ6cbnUI7sTBLC2YeXKy7jKwzllHop4yepzWrpY3GvLKeZ8/6N1o66fbpbyXKQ+Su2SOOMkrkZAJ9Se1cd8ZeELrR7m81CwsHh025d5ZoYkJFuxOWOP8AK35vYk13Oa0int5HV2RFO92cfNKT0IB6f+SajWtShWKR3uJ0mFzI0hxtyDtAPQjALfYVqZcCyw2srYNRLBPcjzLod/vmkjQhgpzkc8Vd9NQ+ZEVzuHzAGrvffDbw5r1ylzJbSWl5cOd0mn4jkXqQJEOQ3H35pbb4fpYy+Ra6il2UjEh8yMo+3JABHY9OKwcmiywfCtHr9N+U0841N0xjYxWt4zPdWuJlP/WQc4Pap59JsJrfaJAFyPmKc01bQr614ihZvV4CHGeeDj6GtDrcW6yAwssuPmVlIqm4zhw0XlLFk5jJf+je+0XSLGKQiSWQs38PTNOdEmjjgBhTYi8Z6Zqt3hMlysYDBjySVPzCrHo1kGgGwSELgng4ORXG5N9FqMYRVtkpc3Loo5yW/MM9OtMI5mlZhgqQ2Mnv71umtLoTmJLW4LsQTmM8+mDT+38H6m6I72xtw3K+Y3b1IGanHDkyOlFkZ6rDijzJDe3tQ0MkTEsWOT2+vNUzxl5kSxWtr+9kZTEiKvU4PPHTFdSg8ISWjWn468M8F0T/ANA7Pl56Hnpgisdc0z8Jb2McIRUO5ozGuGJPG4556d/Wrsfx85K58GNk/L44tqHJ55h+HM1nolzqWpl3ilTbbxJJtAPYuOrcgnHT61VI9NbWdcSKCQmFSAI5BvxtGTyPcfyrv+sac9to13ZvOZEMQ2F03h/mxgn1+lU/wb4bFzHPdJiKWBnbBUZZmYjGOwGO/rVl4YwqMTM/ypZN05srugmG5guZZogXwPKLZJLbiD98AkVb9O8O75dOs7pM2wYzSPkjI6Kx9Bknnpmk8CaB50WmQXQSE24laQqPmX944I+oA++avNnGLu6meQLawW8BiWXuw3AkY9OmRXOML9zOeTJXtRzvxiZJIYbO1hjiy/lPIF+ZsdD7f26Uz0y2FvEsXLSKQMk9s1Marcfg7ia5DNKj7mTOOT0Zh9Tx9qjtJgmE0DzN80zhcgcdcge1Zmd750i3i9sC3adYXawm5DLEd3yb1yp471YfDHivVNC1SWa1m8s7ETbu+Vz15HesriBbOxhhC+YpTduT36A+9aIIvN012K7ZCd8eTjOM8VfjjcKUWZ8pqVto9J+AfihZeIrVI9Qkisb/AHMcFsRtzxtJ747V0GC5jnH7uVJR6owNeRtHuwIoUIYkgMCo3bWHIB9KtGn65PbwvLA89tMQW/dnawY9QMGvQ4cklH3GNPGrdHpcEGlrjvhn4rXlqsCamwuYgmZCceYg7HI4J9c11uxvYdQtY7i3cSQyKGVh3FXYyUiu00b6KKKmIKKKKACiiigDTS0lFIgKOhzSjnNJ2rRd3sNhA000gjQdyaQG2SRYlZmIVQMkmqdrfjVTJNb2ZBVF+absD7VAeMfG6ahE0EZK2579zVRjlUWiRPISZGzJIpwMVXlkt0jtGHljPxXe3V9LHbJcszyrvEwYHaM9W9CagrSOG1CoYD5hY4YHcT/3E068iK2W5mG3czsw39dmflGQPSmsNvHcRyXbhYxtwV+bavHY461BxOqfg0sxglZl2/MASwGOQe1MFg26lcKqEs48wttypB6k+lOLyBrSwQrMzuMqqFvyjpjP1qIv/EMtrHDHGGLyJ8xUdvf2rLyzjjnyXMcHKIX18NOhaOEmRm4RQM7R3+1R2m6Uybri5EYZ5d+3GGzx1NOdMt8vLc3VuzMUxGSSNp65z3HtSX+pxXEyuHLlfTuaqzainOfbLMU29sSO1i6C3DLu8tVfO5fUmmGt2ss+rXLYLsyRxhQOWwPyinMemSaxdedKfKtQ+TIVyCQc1LWCPf3E8rwguZTtkA/Knc/2qpjhLJK2WXJY48GrQNAubvTTbqiQxRnfLIp3beOQDVitpo5YVVSNqYjBUEAgdP5DpWFpFFYatLBEZIlmjDKgYcyDqeOmRg06i0lJLl5FzDKr+aUHzAk9G9v7V6PBiWNGPknuYk8pnM1xIkjJGgWONThQ+cAn7DrTeTT54i9sf39/dKJGKchYyckkduOB3xmnUtwtrfqbhGV4jjYBlTnBBz0I9ae2MsbuvnBonVmfzWwSMc5AHXjHX15q2cBkLf8ABa7ZRqVEqRvKBlgck4GR6AcVJWenmTXNSuIkhWJZECDaRkKuTk9+R1rFwsbzSWzbppWVy12TI0bDs2Bk9c8U8VJtPsdkLSpeMp3Io+Vsjl27jAwPvQJWQ1vZXFv4fnLArNKZZxhSWXPGQe4H680/lih/wKJTNKsgWGLzE6kHcME+p5rc11s0ySAShpWRY1jVclcHLMx7ckcVqvY4fKtLN51kKOro0bbcqByT98/pSpMabXQ61dBaPpsFvIsckk2Fj2hyxCjJJ9jjNOrBfK1lIn2mCaz3bSF278t0A7n+1YaiZG1XTkWKAsjOSytghT3/AEH607fyRqVonn+fFEnzbcHnccHNG2P0S3S+zDT4ja6lqCzPuaRkfzGG4RhUypHY89a32tjELa5jDRyEgnd3KnJI6+prR54Gtne3l+Wi5V+2cgg47Y71pnuWGpH8PDKwBG+eOIbOmDwTz9qapEOWYvAk9qZpogqohEgDHaF78fpk+9QuulWhZEO5oj5eWY7iD8xXntUzBNNdy3W1njgySIwu7BAwwf7k9P7VHx6PHp93ez3lwIpyMFjjDPjKkZOBkcVCXJ0jwVLUbG71K0KWtugtJ1NunmOCY2bow7YONuexNV34X2VvozXRe3DorFZBI/z7N7eYjA9wRnNdGlWS7tJ9N087vLJl39EAPPB7jOOB39K5tBaSaJr0lu5zNcA3AQf9x5B57HI+9Z2SNSUmXccri4muKSL/ABq5EIkFrfTZEoUZUFvm29ieh+9SV/rcVrpt3+Gt1jtcGMy7cncCBgDtnGM/Wml5aFhaWVukRlUny/LfO04BUj9SDnmmeqXUiP8A4fdRGJIX3zxBs5bqGBHBGapTbgnHwWYVNpmm/wBMS5htrRowsrfvZTyGAHOOegpNS0v/AA6xglcjZHIj4GRt+YZ5+9GnXP4iWe4uHUygpEiMeH565+386u10kF7pc0MuwgoWdG6H2x3FU8eJZZOR2lkeNKIlysl3dJaOy+Wq7S0XX+fem1m4a4jsVjO9iAOeFAqH0K4l09RHey7iBtg53Mwxx+g4qy+H4X065tbtj5u6QFwvX7frWhii5tSZUm9totlhaxyIZIpyhVAY4kQBWboA3fA9utSlrbIszxSRy3UgxzCo9O+enNYppFwXF5PMjl9ojRwOFB6AD2PemR1G4vZprW0TyRbk8QMAcDIye4B9K2lFJGZdj6GynSJ2eAJKoJVY5Mhh6H3qweDfFdx4WuGjclrST5jbyN055KnpkfzqF0S9uPw22S182R1LrJuJdvt3+tZXFyBIkUiLHnBXyxkfQn601x0RfPZ3bR9ds9chMlpMH243L0K59RUhXn+LWbrSpoJhJJG0bAK8YJHXpjv7iuq+CvHEPiSJracpFqUX54weHHqP7jtXaMr4ZzaotdFFFdCIUUUUAaaKKKiQMZZ1t4ZJXO1EBZjjoBXFfGnjCbWJMiY21uWIiG4b8DuB2z6+9dK+IN6bDwlfyJMIJCAiu3TJOMV53/Hq4WOJ5bqVckyuM8nrgelc5c8E4krdMZXNzNI7RogWMbenuT1/lWueWS3sJpzLHKoiB8roxPcj1qOs74/gD5zuWRCd4HDMQe/9hUzbPBdaCqyMPNeGIxnk5B/NnjjPp+tcZY1JUd4yplZ/xeeRWRbYXCMuH8u5H24PIp5BHdyBtsKwKwGUkuQMfb+9R+s6PexXE0toI3t1IxEyn5j3HXiktoLmzgJOnWwlZS26SRgh4PDHB657iqThkTp2WVKJhf2U9wVEl5EI5B+VDztH9Kb39q1vLCqogRUON4KgjGPvTi2/G3GokmCGylXAHl/MM+wwMU91bRpZrq4mlle/mjjUtDu2F89M+xqnPFOXMUWIzilTZU7+aXyfnuGkDHbtXqv/AIqR8O+GZJI5ZJo/JiUH55flDY7DNSkHh78GYJ49Pja5UGXLyszZOBwOgAFOdR0yee0hHmo6lsskGQq9SWbPpUI6Wnunyybz2tseCJu51n220UIhhH5Vzxk9TVh0gwaRAyOxJcYyBjgc4zUVp9kknmzJEHVjsjackbexb2z2p/L5cQjAiDSJJ/mbAB4Dde3c1o6fHzvkVMkuNqNesztblLn5PNhYEBk2kr3OehrdZBnL3pbykkPz7F7YyOPSmmqags9uu5PNaSVVBBwU5wevQVu1mOSa2zYhJpwyxMjSZDdMfp1q75K6GV/p8l5eW6Jcyqkpbho8gEdG6++BUlPo40i3VMyzyNgq+RtUDqWB5OTSxWcEdiZLu4Zr4MT8gOVAzwcdvoak7CJrmVLma1W4nZhIdzFSMjPToOKkIYXdndWdk9yxLDYskcaAkkg8EDg9TWuNrhp2eZpDdxEhpCMLJkdSeeM88U/vJLg3LNIymBZCu98gqnUj0OP7VogtlvbxntN3nDCGRHwhXqDj14/3zQCZlb3UTieLy38zzlEbFtu7j8pz1Oc9fas7JbOOU2qErcsoY7yApVeQoB75ppLA7vvd1hjR2+Vm+V88HnnnA+1OZvDMxfzVCIAWZQV3GQnkgsenv645qKiPcC+XqWoHzgkpTbkKhAyDnI9e386f2twsLt50KiAMA8m3BK9Sfp2z603jtI3uvw1zAiPJGJGdm27Srfm4Pc44pwrm2ESraiSKO4/DzRydWMh+Xbk8nPb0p0K/A4tltLqOSTynbzRhIm+VQMj5c56gfzrdqOoW8RKm2HmvE0YLsSQpOM4H9RWOsQQ29skTWwS5ndGijh+YZzzgH6UM0FhFFdXNtPc5cIUH5iT1AU9fWikFjBEvhaSmCG2FzjBAbjBx16DOMde5NYWOmTXlz51+iBsgop+fewIGeOBnsB6VLvMk1iE2K6SkmFZMEqx459/9KayGUTRCyid7+JyrzxqAiJjqBnAPB5ooE6I/xR5MdpIsELTamQWa3jwQqgnOW6YI5P1qj+K/CDSaXaavZYaSMjBBLcDqvPJUjjnkY7iup2628VmjyS7GY4LYAYtjqcZyT/8AFRuo2cV1Gyxxb7dtrbThhjnkHr7/ANOeKhLGpInDI4soGnJCltLPDBEZ3K7opCMq3OD6gYyffFMNT0Mzo0luXe5kDEbMMOOSQevIqYbQrWV7iFY2gltWaMzs+13G3Kj9On1rPS7TVNJ06dLa7sLeFMeWk65lUMeAMc5PPFUnik7UlZaWRLmLOaWKYMG4lX8xiQAOMdDU/dLJDPHC8wuFuGDOAM/KB0J9z/5qb1PwRFoLyzvM73KgFygChVYZ3KD7nHf3rfongsu1vdPcSGdQSsGwnI6biegAx0qtDSTgmjtLURk7MovDK3KRPA8a3JKoEKEgd+vbpVhtIJLLUFjlCSiGXcWdcbz2yOw78VN6Votrpdo91573Usjj/q5VHPrj0Bzz2qOntmuUmkkTaGG4+Wc4HcYz07A/oa044a58lF5LtEpfXoubhi65DIQDuAZT2OAaims47KeA20qBnIhcDI55Offvmm2n21zBblnk/BPcgj/pCT/2nPXgde/rxS6tbPam2S4k/wCkY2UJgMSG+UFQehHJHvkV3XJy6LMlzEbYSDfIkRw7x5ZnBHYYyBn71hp0nm3MpjR5EEYJEy88nsfQf6VlFJ57zuhkKPGyuFHlsFJOB/YewzTj8O34pRtBIjEiPHglvYt64+x696aREaxyiVpkceXG/OUOMY9fesY9ZaC58yJ//VJKCk6NtZG9P69a2686tDHEqEFmDSbV5z6D65rQml5SSS2i8sbTjzB3z3x1Gec1Gho6T4S+K8eoSWllqkXkzykRLdRnMbN/3D+HP6ZNdErzFCbmQbUjVZGG2SKVflznJKkH2yK694N+I8c9rFb6swSVRtN2v/Tz2D/5T79DXSMvDINfR0CisUdZUDowdSMhlOQRRXUga6KKKiQKF8aLtLTwkhcM+65jAVSQTjJrhMt5PJdJbLaoR5hdUDYAxyDj2Nd1+NF29r4R3RxmUrcRkpgc/m557D/SuFzXTSXU08c0cTxAbsjDuzdcjsPvUH2dI9GFizJbTLuNxJDzJIAEHXoM5PTsKtNrIJ9Ht4vIZ2XaB+8A2jHy/N061TdLfF7eRGOdnZmJVOFUdcnHOP8AWrN4duQ9lAscO0kbtuMjjIANRJojtS0mVfLUzlronDSZC/LxnoOorffvaWd3AfxQnVUKtHhSc7QMg8e/61nq1xAl23/qFViM7FySW6n+IjFa7PSl1V/xcgUW0zblQrlVI4zz2oGbNFWY3cxaIEs+5Gk5yOe/t0xSXUTxGSR3ZeWJUHh34C+/bHtUul5bqrJKiSRxqVHlnAyQcZqF1HUFJDSsqQxEEIFwZB0yD/b3qNIaY1gcxXJN3OZnKJvUMQvGeAO3261Mrp66gnkOAlmi7zEOpz6/Woq2toVvI2aKUsQR5SgEE5GOSOv0+lS/+OIl80EMWz5djq35g4HcemK4enzcjru44IiUytdOrGPy93GOMkdAf0pbqGSZGSE4IZVcEAbSeueOcelNmtHuJZmO6BAxcFMbsegJ6j2rGG+E8QKnZcfMzhl644B9B0rulRAZSSyCKG3mYS/vSenylRnjg8Dp9adyQXWLCKHL3DnzCRICqpzz9zgVo0q1gSSS8ZJh54LGUDjGOhz68VYdIsrayMt5HDCrwqrsDGAXU9Fz39ce9JK+Qb8GqG2istNkS4Uz3Vy7Rqjg5jz/ABEDooHAz1JFO4SFmS4to+IXGd8nOwDnA6H6VCSXss811cDEzTENJIFDMEB6DPSp2zuUlt7m2Cm2eSIFZG+ZgB0yO/B6VJETVcgzRM0axxyyM7yPCuSxbPf1yabaVYx2Nq/lusMpBIRiQXPqKkW03yYg5ZRDMmwR7eXH+bH1+4/nTSO3t4ZCJmRNqj5N7Hntk5wMnsPWmJGyNorBV/fiWZgG+aTOCeh2gf8An+lbri8w6iad9+3CpGTgf923IOD2z749Ka2UsrX8ivbwQxoQULHI+x7fWtWr28aS9YpLjOWdi3Gc4PWkNGrSbWOGaW6LtcyyuBiQYyB0G0dOf1zUksl1+Ouodi4UrcXDREMyEHKjaepJyOPQGtujWp0i0d7iaFBEAyvGNzMcZJ9SevT2p1pkVxqbXLM3lxTy5BdeWAAGMjp9+hoQyPm1WyQefaBi8eSZGbgN1Kkk8H6U/wBOnv8AVjCZrpXQxeZKIwSY+eEXjt3z1NNtav7C6MOi26208G5VlDDhCv8ABnHzbuB9MnrUzaRmBppJJDFhfMUqOAT1+nSmkRsjb6zjn822iIESYypB+c8nYGHQ8+1a4ZkjjWHygmOC+75VGejE85/31pzPJZxRDyEENw7DfMjYLMect64HH/im1vNaW8D2ss3ljLOzlQ4xnjr0Hb/eaCKMbt2W4UxzL5bfvAiMM5HdScZHt39jTuO4CWz3QDj5QURm4YE+mfXp+nWsrnR7Zl3xiN1GBJA0fQ46dP5frzim0twLWwWVUKE5Vdknyqvvg5zx6ZP1FCJEFZXC61r0l1bKqRhUeaSUZ5z8pQdDnpzT94bWx1CxmKLIJRKytKgGVX5sjP8AT34pn4egS/VNQLMyeYzkPJnaik4JwAT/ALNTc0kNzercSqrQ42WsTZzLzztB7np6cZooZAGxN69zqlxLIbIMEt7ZmCux3HaR1yeeMnpzU74esRHa3EpD741KtJGdvPtUFd2xv/F7yXJINvH5iIzbkQfl+UD26t1FXgXUOk6bBCF3rNmXcDgbR78keuSMZNCE3RXNY1JhLdSzHa6sF8tZCNgA6en1IOfqK0Wss9whEtkYcPlxEobcT17EZPGOzD0NML/WbWbVjEktu8cwBbc4Qnr1U9xj7e4qStYA2fL3IkhzKmA49cEf2HXqKYvA7NvNFps4LPFwGWRwW78gDrjsD9jURaTPda4vm28fkwqdgXJ+bOBwemOv/b0pzftcHzIvPWC2kAZXciQgkHpkDPQfUe4rX4QsJmSXUbgGWWR921UAD9g2AeenUcGlQFjso57SK5ldhLvYJHuAIDehP35NZ2q2iXTs0RWVhtJGQHOcc49PtTebUJJnEdy3ltHGS0hAKg5z0II9eOOOlNr69lnJjgkkjaIkuWDtyRxnByVHU/YimI3x2xvpWJjVLdCWy3zITnncp5wcdQcis57qMiby7pre6hPOxWJyD2XvWqHWZ9Psgz2UQkkkUOltNuAB6spb+lOrSG1ury6mt1kjkC+ZiX86DHBKZ9uoooLNP4iCe9j8tRZs2W3qTgt//wAk02ubma1jeeVZkkBJ83jZ05LDoQfXpW65WRLWaa7lNzHLhRLEqlkPYsB1xj615a/a4/aTbw1dW/gPwvqCnUWkVtZkVTJHbwlfliB7Ox5ZewNCV8IdnrP4E/E6XxT4ouNNsLOaTRkt3Zr6Ns2hkUjiLk+pB7Z6UVyf/h7T28tleywWkdiksD4jin3Ix8wHhT+XHpRXSPHBB8nszNA6UnTpSimcyjfGe0juvAd35jbBHLFJkkgZD8A47V53iX8a87STNLCGKJGrDkg5yOAMeldp+O3jdNEl0Dw+yny9YNzJcTJy0EUMRfdt75Yqv3rkVhay3yKzXEmdhZSq7doH1qDVHSI30fToINSmkWeRpXx5nzMcr0/KKs3hu4SyQRmPMSSMuScY9/pz/Oqmzx2eqIywNBJMgBd33bsHHXgD61Nw3H4SJo2Cy3EhwpVsdDk4x9uvrUWTQ5WzbVNRktfw4gjhdiqqR84zwfYnnirJpzC1RoIXQOuAwf8AKvXj61ELdT6Vlwq/4jdKZCw+Ypjjj2HAH1qbtbdbHTiWtGaSXLYI/PKwz19BSQWMbmzhAlS2njluHmHmMUAWNMY79Tnt71XNX0pLWwVDJL5aJ8mCXCkZYDjPtUzcB7SzZXKx3BxJKx7Y5wMEE9e9Q2qTkyptMnmS4YBwMqBxzx7UxI3219ALdDcMxmfAPlggZ/tU3PFFeW0UqweWY8OHnysmOh59xiqjot698t6nnBZIp8WwjA3IM5yffk1N2t7Nqjs86yuU3BcgAHIz83PsCKiSNGq3KyWkkKIAiN0xk7PXr/Oo+1snn/CeaEt7VF3ENIT5nJ5PbA9O5pxYNFrjlQ6GNUKiRFKbsdR9vSpHS9NkuoI4WhmjjRSYS7AFiOpyegHpQO6M9NgbU7h7WUNDbD90C6dh357njmtOrTRSz2sVmTJNC2I0GCGHIJOeM+h709uZSW/Aqxltl2yPISAzN0xn6dRTaXTnjQkhjEjFyVKhiOnHt/p96fRGyu6Vb2cUs9oUmMrvtlVRteNBnAOOnJPPSrXb2RhRYxGzwwDDNIAGAH9c/wBqpiahDY6oHilmw03lMjnc7gnK84zwfXsatkNij3BOwxh8IQ7EhSM4OP5UiSGdvb+TfahNNJLM0TqYw0p4UgnOMdjxx2FOJlkmsZpoQsLZDK04ySBywx6/X2+tbtSvTbyLKWeKeN/KYQozcEdcDkjpyPtTdLhZ0lNtGzxFT5jICST3I9Djv96YjVbzO1oYZbf8XJIAypnBYE9Xx0HtmpjR7SbT5pGuIQJSPkdlPOe2fbtWrS7cJHFJJEscTAs2CC7k8cnuMVJW1u0kUzRSuiuCqCQfKuOep6DihANNP0gWsv4iXb5m8lY3cAMe/J6DFNtR1GGCbyLaREtZyGcKxDO2BkL/AJgDg/SnSX97qzOllbuFhby2uJMZkPOQOmOKYeLdON3phlVZUulH7qOLGCwPp3Htx+tMQ6a3hQwANDIY94IXqFfnb19RUnIkkNj5McaNmRGdpH7Z6ZH+/WoO2t47y1jnEI814uYwCpO0dT6c8VI6FdfjrAbo9kkkpUq2SUwOGbj/ADf2pIZlfrawSGMgTSOASuGwQMnIx09Rj+lRsdpZSox8lp45G3ktuDBuSAeen9PpWzS4jcxzCUGKZZSqiIlOh5OPrzj9PSt+kzq6+ZI6jD7MquAfuP8Ax6juKYqHJdFCRM/lwygw7IjuZB1yc8/aq54pvZZLsWVtGCdi/vAxbK5weO2akp7uG1jmgjTa4LAOQG3Dr26en/zTfQ7HTkEu6dYZypbznZssSeh7gDjikNDo6HGYUijlCtGn7qTBDRk8E49P/Nb5mfRBHJclrojbDbrjLSMPmbnt19MU8tpY4cz6hcvGka7mLR7Yxzx9+OPrVVur2XWdduWkZ1ggCrHAnBIPX5ufbP1pghvpUA1HVIS7rFcySF1AXCKAx4bPXH9+lW+9tNkcqQESyQr5KPGACOMHAPbrx0PSojQrL8PfuPJKKAzrJI3ygngYPqTkZrZqKC0lkjeRkEqgRgnK5Iz0+g6d/rQIhLbSbOQSRXKwo0uFYbcc/wAODwRjHXtnB4qVmhsLGxjaV4IhA37x9xYEd12huOcZ546jit5Wa2sRc+U1yBwZNwHJ6YwvQjgevQ0lzuaH8YZD5KJtMLhlBY/lPTBI6cjPY5FADTW4WkaIQTOlxcHszIDk5zgMRkf1x1BqyaDH+CtZlcROkBVOAPmAHAz2yecetRNro+oSzG4uXhW5+URQqAPKBOMZAA49vpT/AFaGVLWTcmyOJjI4ZMJKSe/GMA9TyRRRH9GmRrqNJmKYMx80SR8FQDhlIyeQDnOOCDkYp5ZWOZE80Cdo0yGZSAzdyrf25qFd7yTVIoQkhjOW82IkIhAySSADk5HPRhnNSMCR2ukzncJLkk4ds5Oc4yCTg89RTAU/Jf3chs2ubdiPLSM5bcB83y9MDrxzzTc3VhqUKqGUnqjiQhkweSR+ZcZ/Wm6SXekxB5ESRnbcsn/UVCBg5/iXP3704vrCx1aLzxIIL4rxLGQDjuM9x7GgCn/GDxzc/Bj4aeKfFCwpcR2VqJLTzH2PPMWCqu7B3Ek55544r5j+G/E114o+IV1e6xcQ/itdmkM8kq4jaVzkA+mTxnscV3f9uL4uX994pT4bM6TaPY20N5LeI5IN4xZhsAJBQLhTnuT6V5TAzweD6ir+DH7W35OMn4Po1+xZ4gufCvj6OwngiRbqQJJdTnE8gbKhSB8rAEA7hRVO/Ya8Z3fjzxdpNlJFFdalp7wRzyH84gVvlf6HGCex+ooqrNOMmjouUfToDil6KaQHFKOvNRIHgT9pb4lQ3X7afgvS5Low2ejBNPZkOcy3EbllI9y8Yq+Wzu80QjvSuwbPmYICw6jA5xXgP4/fEO81n4zeJvFVhevb3n+Ly3tpPHyUKORHjPoFWvavhDVrXxF4f03XoJPLstWsYb1WlGGUsmW44/i3cCuuWO2mGN3ZYZrm1i1AAECTzxEzYyR3xg56nnNXCJ4BI7zHHmMFKK22Z8N79icVUbS8t7uPSo4ysxVy7eXHtBAByTwefTmrMkAjtxesyv5MZmDSdQ2eigd+3PfNVfJ2N1nb3q6rBDesrPGOEAzsQ8kY/wBmps3bSzRxvEipbhjtd8AgthQTyM4x+lV7w7eXWu3D3t05iHmCOIEEKR6HvkjtT/Wobq8vbma2iwVmaMlJdpCAY6cE8n3B/WmA21TUAZ7uK4jQwMVwgyA3XAJ+YdB9Kr0WL6RIwXguFGEnVl2sOSTx3xjt/esruC6hmmHlRxQxyKzbsODgYPXBHIz/ALNRsdzKuowMq/hsgbHLbQQT0689aQ0S2j2g/wAbeSBjhUVndEKln5+c9c8YqXtbTUJ7q6igkFwqsAjxSAMNwyyjsf8A5rX4XMksNxcTOZN8j7p4x8se3uT9BRo8kl5ZlLaKVlZg0lwxXDDk8egOevoKBmEKWNmI7SMy3VwrbpCjAhD/AApjqTwT9qfyavLe6PAsG2NmkYeZImSiAHcQe3078U3js1uXl/B+XG0spjfbnOBxk+xNPtXu4mmRYwqJGBAQCQNxJ/Q/2oEMrXUfwsMO2JlYgJkrw2AcZ70xhu5o7k21yhkMfGd+5mXOMdeetOry9h8m4byljRSCoUkOzE467ula4LN54w7MwaRSC6Oe/Xof94+tAyMvLS3dr0W1ultcTIAu8bC4HAAYnqB9PT0qS0O5hnt4irSkytiDzGx5mwYPP/uqNudI/DJPHPIY44xtUOS5AA+U55x9Of06Smk2jaVpMN2PLka2jY4yNqjOTkdzj3/oaAHV3eyNorrDDBEDhCUdfNWTBDYA6YPFOLCwXSLRJpJ5JWuCEG45Msh6L+mST0pjpUSparfzHzpbgg+WVCbWbnCkDHXApRfXl1ryRXKQI9tApiihyU3MSpJJ68Af/wAqAJyFWu900tth4mXM+7gp0YkU4umjvrNYkc+Qsu2MR878jOSDk7aQXcjaRIhESyTOY2DDg89zxxwf5VF6jG6wr5UUpaM5iWMHLHoOcE8YPH/inRE3LdXsVpPFPD5isdseWCOM9D26D+vpWvULR5raS3kidVfCjfJk89CDjtwMH9cVjZam967TXsUlspJjCyMFEhA5wDgkZ7/p3FP5ZVuAWmt4pkGBtY4CAc5Bxxz9Rj2pgVfSkfSLmWzknZpVxKjMpG1Cx3DHruA69Kn5Hu7Sa+BtbggR+eqR4yxJ5AOOv1qF8RhxcW94ZVlg3AuEYMSmcAYzyAcf7xUulrdztc3k0s6sTnb5g2sCvz4HoMZqJI2TAJdEEs8bnahQEbiOSQSOv164qLvPkvJbaKWSSaRwspLbREMHOcEZJPJz/Wl8QlZNEWBLp1llZWEjYkGCcHIHX5fWpLT9Osra1ugUxvYgmRstLhRluvbjNA0Y6ZbR27iJGkliwDJIBjIPIBNTMGlwwGWRpmEzEyNK6htuRj9BxgU1061WOOR5LjyxH+e3Ht03d6yubm4kuY3eUxwBPlt2Xq3TceR+lNEbNOqS3USOskgktmQCCNo8jI6k5bqccDoO+OKo95rEcGtloowTMvly+UPmkPVSck9+OefrxVlv4r25ljeGUecpw4l3LheeeTyO2fXg9jVX12yA0sukyreQlbguBjfhuABu6Dpg9D9qYIsWnX0sltjyXbEJ2SEZRQOi4+v6U5/GK+nrdBN0cb+RtlTopAy5z16f6VC6dE11GxjjnaBMOS7YBx0Kj7n+lXW2gjlt5ZIp2SLy/lkHBDD044YdDjpSQyuWcIbMl1LGUjbAeDZhRnPIPDHp3wc54NTFjpqy3BulVEdXAEQAJRDwSR0Le/pWvS4W1aVpJY4JbUIfw80QIWbnlzETwQeMdMjPenepXMVrbLDbxhbliPNkjGTEeACOMZJ4pkRDrEUIuI1URN5238RGMoikDBzwM9zjoPeoiS7Nxi1ebJWTcQSCEx/EMsckDkHup55pnqV7JHFDbIoktVbOEGSxJPQFex5HcHI6GswJ/wALHPBIqqoBLIy7NvOMZAGc9s88rmgiiYSPzZEUoqRD93IjQgFO5Xg/lz0+tar8Ga6je0aIwquZonU7nwTgK68ilsLpbKxZJYljufNOJPLACY5JXseOcGmVp+NtA8lhFbytLKZiApRgN3DZJx39MUhm5r/ybpY7+C5t44+VREHl8k4YScfowqpfGjxhYfDD4b614lmOyS2tJJIYnYL+IlPCKeCDk96tbaon4oedHIvm/KY2U5LDOTt9CfQ14l/4hnj+2jfw94E0u52iF21XUI0R1LM42wo2ePlAY4HXNdIR3SoG6PIuua5deI9ZvNVvHkkuruUzSNI+5gT2zx06dO1aoTk8Uwi4zk5Ip1C47c/StiKpUiqdM+AvxWvfgt8U/D3i+yUy/wCH3A/EW4bH4i3b5ZYz9VJI9GANFUCJwKK4SxqTtklKj9Dmar/xC11fDPgPxJq7sEFjp1xcbiehWNiP54qwCuK/tleIP+Xf2cPGcynElzbpZr//ALJFU/yzVCPLSJvo+MPii9aa8Mh/MSSwbnrXrv8AZT8Uafq/wngtirz3Wg3rxS3DoRtWUb06s2VGCucD2FeNNekzdyemTzXZP2MvHuheD/iFcabeJdxajrsL2KXT3arZswKtCjR7d28sGAbOOcYq3mjcCGN0z314WuVvJL+eKKQJHCFXedsbPnoP5071aZdOtbZ3tngjupFP4hXyGRQcL/3ZOP1rPw1ZCHRIpbi3G2dzNcRS5LnsAAOc+1N/Et3+I02fUIYZLi3UARRnGECvjdwce+MfWs5dWWSS0Ca3hRpCGUBgwDkHYSRgYH3qYviIBc2yIyvvLCSI7vk6jPXr/OoDRL8XS/h1MgjkwV81SPMCtzyMcdvpU3fxT/LgtGzoJSzfL8oPyr7H2+1JDIm91byPkklQxkKMuSHDc8Hnv1qOuXnt2j8gxTSBwsbgHuORnPSt2qyn8HM8siMSdw2H5iOw6/Xms/DNhEkLzX0nlo2TCj/mP/n1pEkuCTi1GC20+zsYJdxmjByG2rGM9xj/AHmpO+lGkiyjt0xcyIXYjBCJnjA9TzWsW1taH8bcRwrbwlFkuMcNnpGOeucfeq/PdrPr7zi5kVbtA6mQ5ICcbFGO+ecdcVIiSuiW/wDhq+eCyRxPuBJ5HOAOc/oaaS39xHcTx3CbpEnOZkcFORxz2I4qQsI5rqQxG8xEkfEZXoT0PB/3mm2q2MlnexqBC0M8W4RqcnI/Mx7nn9KiSI4eTNCIZn8yeM/MR8pJ9znA/mKdaLKZleVTMW27n8r5hgHpjPJ+38xSm2llLMDH5QUJtBA3e2O3qK3CcWFjJ+52RP8AIHjI+UE/mA5J5H+zQIa+IrOCcxxRhpCxG4EYJz+YZ7cVlqEgTR52ET2qsgSKFCWG8jACgdyeSfastOiE9/5lxcLF5o+QyLhgPUn6+tPbm1F1qE0kkCz+X/8A05j6qdmGYDvxxnFMB9ZtBD+Fa7uhbeVHvVYxhFHQsQfcDHfimumzfjfxsqRmKaW4YCSXCuyrghsA9DycdR96YTahDqOoi2jeR5IIMSlh8xZjghfpwc+9KtjK0plIaGJj5rsrA8kYHUc5/tQBPzC4jeGNHBjiU5aQ8DI7cH1PP9qiVuJ4jNKMO8EhQHKgyr9MD6Z9scHBrO91NFl8tZDFA8YZmJyN4OFGMcHAJzxnpTqxW3e8Lxyxlx8jcDBwD/lPOfpnj1FMRotVv7uHz5rZmAXckZcsAxOcE5JyODx7H1FZ6b59qbuM5R1beRJjLkjGBnGPXj19DTV7qTHnsqyMqiRfLYqM5+Ycj7/z9adJfNNbiaW4KqSC6iPnbjH5eR36Y/tQgK/qAjh1OAIrpJO+XDqcLt6KF5wv6e9TF5eZWO2SJ2luYtm/g4LEjKg9eMnGMe2ag/D0Y1XXrnUFEf4dHMfmldp2Zzg5+33FWjV7SX/HNOe1ZJ54YpZJSyk7EIIGG7HPYf5c0gMlW2s7WO1ZElug+6KOPCuqc7XJ6d+v8q1Wep3OpSXd3eYJMzxx26jKpCh64PdiMn1GPSs9QvI/DNjNJsNxfTKAFX+LPAAH3FJ4chjtb+2WCPB8oq6RAgDDfO3U8Z7f60wHt23mPZ+azWpUZeFnGC56Z6gkDj+dbZoWu7oNzA/8JD59vmwT1HHT29K1XczKk+5S4nO9cAHbzgY5BB+v06GsJJpbWwSYxNLIT/0lO0leg/MOPpn2PagRF+I7i4ZHMjtbFANu6M7ducYzjnjj74POKrl8ltJJIbg+dOiElpg7DHbDHHGeM9uhqV8QCeTy2LpZqDk5AfdHg8dOh9e+D3FVq6YWtlKsKPFJK48va5w7seCcL1I7nqPegaLf8PNPY6DDM25yp2qZDg9SBle3B6ZOas0fnyWk1jEyt+HcxiWN87FOeD69+KjLKzkhsBHOG8uFRuMYxuA4Ix35x6Cnt0wstH08WyBbibKJHLgHPJYv9ickdOKEI0yxf4RZQ28bOb6R/Lg8xwgODj83dRjOO9a9QmtrGNomZ57qRRlgOWL5O75W5HX7e4pzcGGHUofNcvJHAoBQAFd5PQMMYODwee9VDV47a5vZgjrE6MMSBUVtw45wTjk59j25oEaJLic6xbrItxPC7MAkxLKvGWJ+f0HbqMHqDVlnFupbSzDMjOQ7KN2G7kEMdrDp09iDzUOVtbS6gj/FBjIqnAAQAhuGG5evt25B4NSkEEsV/JO7pJkKoHlZDKvLfKvA7/MvtmmM2agTKsGmxXSZ3AyRsoyOf4kHT0pGjurRxLJZn/I0ts3GBnGYyce/yn0pqlpf3uoT31sYEQHaobOWHJwG/MMCs/8AH7mGFvxu2Mu//UCGSIZHAJ/Nj3waBCPNY7L57+/EOn2UfmzyTSbvKUAs2QeV459K+Q/xh8fXHxK+JfiHxNNP56X10xtyAQqW6/LCqg8gBAP1Ne+v21/iDp3hX4JatYNcKNT8QIum2giw25MhpGVwchQox264r5oA7s4/n6Vc08e5HOX0b0bPfr6U5iYqO1MosDOeT7U4iOcYPNXkcSSibIz/ACorGBuvOaKdAfoiryP/AMSrxL/hfwY0rSlkKvqOpqxAPVIkZjn7la9cV87P+KN4q83xR4W0FJPls9PkumXPG6WTaM/aP+dZmFXMnLo+eOpuGlcMcCsvA9he6t440Kx02OWW/mv4Fg8rIbd5i88dMYyT2Gabaid5b+Vdb/Yu0a81X9obw7Pb2ctzbWCT3N1Ig+SBPKYKznpjcQAO54q7N1FsjHln0b1edYtRvngkeK7BSBpAxXfEpwdnoPzH1Oajrm83RXVsSP3infHuOEyThVXGO38/rnXqlx5N/aW7stwsIWNLtArMmRnByPoDmts8tqI5xvS3e6TcJEiVmVsHGDx1x0HHFZS4LRYNIxPp2nKP/TtIu1sDgHb2x34FSGpXs/4uAZ2xZKtIo3bSVB6en0quM1xpmh2S7xK8IiYrK+3zOcZOO5Jx9af7ZJr2e0Mv4WOSRdx3NuX5ehPT34qBM1y6WLjVY7yfaLZQSxdcqT/Dx69f1qV08XEkZupkha0UYzIpXYgzjA759c+9O9P09tRhgja4SK2jB8nCZU4/iI7k46H1phqWoyfhkWORY9PVSyh2IMhz+YZ4A46f2ppAJJPFcSsytJDbMc29uPyx8ckjvn/frUZq7tc26XEJEckMivC4bAUZwTycg/8AxWpZyJk2mNouWaRWKleo79SDwP0PBrekCajZSZtXERDEk55z03KemcdPbFAh3De7ZGaUvDGwWMzov/VB49exFPkljuBG+1JTHwxc4dQenQ4Bz3qK0e5S70qHzHHmjA80DCqQf4fbgDJ96sFrG0omuEfzFkTDqgIXcCQeOxzmhDIfXVjiuVmmYxqp35nOOxwMA8jv/wCDWNjI2pAlo5ZI4DkoIsZ9Gye3vmtYtZdZmE10GDREBY0yu8g4yWOQqj82KeQia8gnihulMEO1XkjTBc9hj+mPrSAztDFdXiMkK3dnuU4cZYlfl3KD0Az9Kc/43bxSvBaMkMkE/wC8uNyjykx+XGc5zkY6dzxW+6H/ACxYxWg+a8kjADyD8iZOBx1/rULLDDAksv4JpERlYkEZZhk7sE8n+fXHpTImN7Z2ukajFMLVVYStloztLhhjc4747c/rxUk915Fkz21sk0LuN0T4UKpOcgH0P9aY3tuuqae+10dAhCO2VZT17jt2IOPtWnQXa9t13wCQRB4wJDh1YH5snPI6YoGiSudUsrqxSW1Lq9swdkWPKsW4IYZyQO5/SnMUYR4cNbNAYd80hJYDOeg9D/vkVq0wbtQ3mNiJCFYLnIGCABxjrzzxTby0unuI75LeRYnMUjRR5ZxjjIPf/TjmhAb1NtJLM0RTCNtAJGFyOOcgkY5/2aZ30lzPdQ2UJSYTAiaeN9yooG0DDA4zn149ela7L8LdFVs5o5I52w7/AP8AaCk8YH07d/Q06u72102E2YjEcrjchkzlmBJJO0cdjg9aARs8N29tY2M0cEsYRX3BZzwVC9T3PfHvT+Qx6cEvJ3kWJczSzhizEbT8oHfjHFOIGjubK7mu5I1AADTIm1SWAJ2989RTeTT/AMd5zIUktkRVhhYtyR6kc5/r2poiyNiuH1m2mu3dh+IUuEZcFVHIXuB9qfxXi3MCSWv7ucwBlkUj8pBO0fcd/X7VE6MkV7dSW2943tpGZWlO4kk8cjGQPmwPuelWDTUgspru1WHChsrIGJOByG+nPPvQBH2yTx2ltIzyXbuo5TGCD2zyM9R79D2rXfoGu4diDzf4QVB3DGR1xnjPA9PUVtS0hs4AYYGl2yEEEDDKTkcHgH+v1rdukECrcHY8iNhQ5bLdsgHk/wC+ooAhdana4UhNrSflRnAL4PPXOOfX2z1qvWVo0viC3VfMaZHEshOBj05HHX+mepqW1poJbY/h5WF7btuWMkSMW9WGf9+xqa8NJbWUUpuHLyMCrTFTs3MeWOfy845oH4J69tRHpZgbas0wEMCA43E5J+2OenFMhbrHM91JeMw3pEjlf3kajJIXPRSMDgfWs7WXzr5ppoGnWJNiM4yFz1z3BOMZ9Kw8ORQXk0l7Jexzqu+JE2DCqDtbB/zZyB7UyIxutYe0Mly/7uOf52l3MrHA4DcEHv6dxUHZW9xdlJEiVWdjny0diB7gYJyv6j3FavFNtHf6nMDCoPzJHDLIE3r2A5B+uRz17U7sIWtktgLKQzxSKXAg/iX+EMrdf+3qDgjANIaQ91KWBWjjlHlTEN5bm4kXLD5QOV56j68HtTiIRaFoglklkL44cgKWPc7hwck800tdOgutRN1+FwImPzFJFD4PAAJx17e1a760j1DVLG0/FNG9uhYqqbd3OeVPGSSKAHcVtd2iRxiZbiEpna2UkXPPDjqe2CDTW41iO51SG0uVwVkEaLKuwFuyhh8rEj6Yp7cR3VjJIlmIpkZgyruEchYcHg8HJ+lc+/aE+LFr8KvhZrviVbfztXtAttbRqwUrdSgojHI5C5ydvYVJK3SA8H/tufFqH4k/GS5sLGBYdN8NI2lRsNp8yUOWmYFf4Q3yjr+U15/B4ORiiSRpZJJJGMkrsXd8csxJJP3JJpQN/XjFakI7VRwbNiY253Hdnpit8B545puhC44NbYiSfSuq4IEjAcZP65orXbtz6/WipWI/RSehr5F/8QTxR/j37QfieJWzFZGGyXBzjy4gGH/8ia+uEs6W8TyyHbHGC7E9gOT/AEr4VfG/xS/izx94j1d3Mhvr+e4Dt1w0hK/yxWfgXLZKXRyy/cbiK9C/sCvcr8V/ELx3LQ20egzPKv8AAxMiKpYd9pJIFecL6Tk8/evS3/D3kn/+oPjQKwmtm0AhrXdh5X89AhXPHGT19a7Zfgwh2ewbmOW18TSWkZ2xFsIIg2zcvJ6Hvk8c9etP4Ib25jW0kt50jDJbxxyMT5o3EnjdkYOetMdWMqa/K0cSrKsgJXds4AA6c+9T2no1wXuQyLLGjiMYLZY9un6elZbLSJzUoDPDFZTIkkaR7pC67gqD+wwMVHpqVxJb/hrWCZ4XVZDOvLOQ2NqY7Z5JPetmjRugV7uVYrYHFxsI3M2CSD16njjrT7Si+qanHcDCnO4KByFHRdo7fpn60kMca1dS2Wn2lkk0rzygh0UBWi6jOT3A4PocntURETJYTLeQvJFGAVjRxLu28AY6de/+tSWv64kamZnZ5XO1H8stsQHHbPB5P3FabIvFEplUxJKph2gBF+o/31+tFK7H4G3+Bo7Ays5AB2W6qihfl5G3qTnPr6URQpYpcCW4k/8ATRh2L5UZPQdctxzzzx6inUVukUklu/8A6lIsFJlcq20nOQ3YjHbr9qwt44pdS/BIHuDdMsrO8pZ3C885JGf996AJLS5GsbcWTOkwfr5nJjHUn+fpUVaxSwQwxMFaK4uHkeQttkkBY7fmJ4GCMfXJqd1u3ghhQtEC7yiMiY56jOT37EUmnwyamkPyr+GifzG3bWDjByW7gcDj70AY/iURfIidZbeBVLyrgbeD8o/zcHk09sWh02y3W2+SEIzhgfyZ+YvyM4461D6DqE2raheSRRQtvYPGGj2KinhQfsBW6+uBe3nlqAVtExO2QWY9GwcjB246euehpoQ7tZYrhUSV5WMzBgS4JJzndnPHbj/5qOulSBC8cM0+XK+ZKCwAJzwCT6dfv1FNrURXcd5GryJCoIiZVxtA4AHzf1/0rSskUsi3LmTDYRfn+Vm/hOMcdCff6ikA4uLmUxjyzMi7xtjEYIUnkHoMY55zjn0zRokUdv4jk3QFopoy5YkYIHX19qbaon4q3wk8iIAHlG8fN83GMEdDnjvn0NJ4b8j/ABS4mVZnt1jEUZcEbTnn364wPSgCxSho9SlVYZAHhLRkcpuH5h7cYNRXieWa8kjidP3ksf7xUiBYHPUt2+nINO9UZoNRtzGxa5SN/lzuCqwAzj1J7+1bPw9v4Z0qS4MjXOoTxrgJneWZhtBHYZPfrTGNpLJLKwKrFIly6Boi+cDPJOB9/rT/AEO2T/AzdaqGmlh3F2nO4YJwOPXpWuKwLss01x5UoYbsktgDqB6DPPuK0NPJqAa5uT/6dVxFDwUbnBc/92BmhCJmTdqCkXAW2tGI8u3wMIB/mz39j96a294rXTx+S4lbK4XDRHbxx6Hvz9PQ1puolj23VwqPDgJzKwCBfb39B/MUyS3htYy0Gy1YtnbMduT0JGe/bH2PY0xUMr829pqlrdzPIbeOYrL8wLTMQduD1HPcipWO/wB7xvbRukLnyUBILN3y3p/ammtWlxPYyjzVaRl3rKI8kMDkHIyCCB9/qKTQomvNLikiaOe42fK8IwwU88Z64PHTmgESay+SYZQ5McqmNzBzIBnuM9M5HqabarMqaf8A+muBcAfLud8gdwSO+Tjjv7GpfTbS31awZpJm+SJi208q5JOAPXI61VtKX/EL4TKRdwq5AcbSfmGPQAkevfqaANmgWD2cjXNw6TSyKGbYu3r82W3duD0qakhnaFIrmWDyGm3nYMoeg691AweOprYL2KR0EPlzrIxVoivJ/wC1R0AHIP1o1G+228dtZhWumcYQRYjiQHBbHscYzxQhGh7i7eSa2Zolg5Pmrksi9wT6tz64BphZyJZ6pcWf4d0Vfm3sc5TBJO3AwR+tSkc8Y2JBBA6Rt+8ICSOc9SvIJPt3yRzxVT8Sz3U08c3ni3gfMTxszsQOSpIOeeODn24xTQG3xA0Caj57HaDAs5IQndz8ucZx14Ocdqcrs062MwjiYR7SyoxYyq5BVxgjHXGMAgjBOKi49HMGmWFxdmJUWBIy0jOkb5YjaSpySQoIJxgkE1Lax5EmjR3UDK3lBQqsw5G7DA7QCRnGQR170hm1dRfQtKlu5kdYJeNiR7lRiekmCTknuPWsPDml/wCINeTrOIbmRxlC4kXOeAUbkY9ab6xtupNNsGt2toH+WTCFGC57MDgj071I21vHIFewuZEdf3JS7/eYAPcfmHQelAgfVLy1ubiO709miJCGS2XeDycMQTuHvjNeB/8AiA/GVvFvjSx8C2ToLPw58980TuA94y42FSByiHn3b2r2h49+IV18NvCHiPxFrFvGLLS7JrvzUxIkrrwsSkkOCxIHfrXyO8SeILzxZ4g1PW9QYNf6lcyXc+3hQ7sSQPYZx9qtYI27+iEnSI5tqsR1z/OkBwM5x9KQYB6dqVW7dKvnE2x4wf0ramRx09zWgNxxya2oSMZ596kmRH0MnAxRWEZyPWimI++nx08SJ4R+DfjXV3k8r8PpNxsf0dkKL/NhXwr8QzHz3ViSVG0n6cV9Yv8AiN+PY/DHwLi0JZMXXiC/jh2Z6wxfvZD+oQfevkbq1zvaRmOc96qYFUbJS7K9dOXYjGWPTFeof+Hra+b418WXC3bRSR6YEMCheV3ghyDyeeABxnOe1eVrpiSea9EfsA6vBafG69sZlbz9R0S6gtpFbo4Kvjb34BIPYinl+DJQ7PcunLcahq11LdW6DLg4/iBI4z6HAH61a4NNTT7cW0EiiafDOS3KJyP5mo/S4hLLMkjNtLqJXPQ4X26k9af3Uq280927o8ZIijjjIDLkcEHBzyP5msryWhpqUM9wTaI/nLDhjzgH6Y68etWDRrcRadPsVLYtAy+cFzIx7Y55Pb71V9L01ZUnjS4lR5CqERnGDjk/WrVYOsMK/hkeRnXy18yPKjAyTx3pjIe13RtvDboEHL4IIHIwQD+YHt2+9Ohts4reZpI3KHcYj80g/nwPYj2NYxLFcLIu45RNjb3wSuMdM5J689/qKYahbQ2rB4yEicbMq2TnHfnrjuev1oBI33l40tzAYzIPJO4RwsQpJ79e+f6U+0nSpYmlubhYllUKXWVsbRnI98Zx+tYeGvDyCZFmeRUYCQLnmTHXtjFSGvbFlSSW0G7lQE+YYzgcY57ZoAzsIby+v/xVxDNbcMIFDjy4l7kA8HPPPoMCtOsRmXT7uzgihOmyRyfMmN857Hgggenr9K33Oo+X5ts3l/hwMSToP3Yx0Xk/KevTNQPhe/kv9tq0Iayij8pZs/x5O1AAM5x04piRZdKtoNKCyIX/AA7bD8xHXGAAM+n6fSmQufLN5ctBJAZiZFVDywzhRj8q49/vwab6E8a286yWUhuEcoY3fLIM4yeM5Hr3p5f30NmzwSOLl2IMyhMKoxgAnox+n0NIY1t7GG5nUxQNv2eYV2/Lj8uDkc56fYj0rXPcK10lq9rE+SWEaAICo77uCCG5z9/WtcFwtrL5ds7MX+WQvtTacHAUHse30x1p2VPlczlgg2yhz+VTyenQ9Ofv60ARzzm0Wdkj/BCNgJWK5B49eR14z/rUn4VjaPS1ultXjlmLSNzgYB4zj7dPaocwvrFxBHBCos0+V4oly7EnkAAA4yP507smvGhlWOBoVyzCNHG9Y/8AKCOQcdzzQA/h8Rpc6heyxWr3dwSYoN6BUVV4JLYx+bJ7nrTXUFUajYwNO0189wbu6k/MSyDC89eCwAxnBGKfSzR6HpLkpGkhjAhtHlIyCxDMR6jI/wBmoe30+4fURNfTRidoYwk0UI3Ef5A3pkd+/vTEWLUT5+kSSMzQsyiParZbOO/sDj+YqKsore0VNtkZfwxzHhwRKAPlPBHT6e+ODU3qIW3FgssUMas7MRI4QHGcZ7s3Tjr+lQ9zEJ4xbK3MgKhZGPzKDu568jGc59x3oEh/eRW34ZoJDG8b7SUmfJOOTwR79eg+hpbaztdTWNBaHCgNtRTsXHRsA9COCPt6VHaraW5tQtvMDMAIwVjTKlum3OMHjgevsafWMUtxHbS3BMY34dd5wB0X6k46Z/mKYDbxQY4LZSoeRVBKpFhtpHQnkHGD9eh9aktO0ySw02xNrukZFGSSAzHv1+uOfSoTxa7RyfhLcySMZUVlYDbgcjaenOfY/rUl+KeKxuw+4yxwcCPom44HPr9B0+lIZutY31O3JtJEikllkUzr3Af+FfT1/lW2Kyh0Oa00u2kD3FwjSecCRtGdrO3ozdF+lNbeSfS0srCw84zbGBLjaYUGBvOerdsHrjNRFvbXR8QTRpcAyxRxiYu7Fy7Fm4cfm7ZPQcdKYv0WG9YaZYIybYyDtR48kkAEBRjrk4php7XCQPLfyw2d1KyxjbKGB74wMHI9P6U4ktg1xZ2ixK8SRlpSGKg4bgjn/Nz19qd3tvZ3DWv4iJ0mLHbu+b589CSOCev+zQIiLi1mhgmeOOMRxAloTKymRunRh3Hv+pAql61Nb7FuLcRy3EZzNDCykOy4+R2U8YyOCOeoHWujhpFRpkuPIRiE2SKVT3UsCQM469uCTxVH1DQ7CQTS3UKLMEZWlthEzBSSRxwT7Z754OaaAnba8uLYNHNaokix+ZGkS4USMBkAjsecnt7U1103OpWhdWZWSZUYb45WboVUsuNzEcHr060nhV4o9LtZ5ZTPPCglIb85brg56LjHTnmt1wQfD9680ZVJXeRZJHUuNuOCMDp2A6D6UhkHa3Fo19d/ivJnltsQiPywxVz32Zz07ipjTdFk2l7G5Xa0hXyCWaNfbJ+Zfc81XtG1M2qrFqsDWsTAbPOUFWZjnJIOOnoQac3TW+gq9/bazHo9vZxtc3sV4++MwruOUBIIJA7HjFNCPLP/ABAvidf2OmaL8N5iomuCusagImJWMKxWGMHAJzyxzntXiQqAuTVt+LXxBufij8Rdd8UXJ2tqE5aNQxIWNRtjxk/5QD96qBPy8de5rTxx2xo4N2w3Z6UsaDcSTn6VgCT1OMUKeea6kRxhUHXce2KEOfvWoEuefpmtyH71JCHUB4xRSRZH096KZGz3V/xL/iONd+M1v4bhlZrfw7pyJIgPyieY+Y/3C7BXha8nEods8Gum/Hv4iyfEn4seNPErEf8A3LUJZEAP5YwdkY+yKtciefKFT2rjBbVQ++RlO2HODVy+Bfiz/kr4x+Dtb8oTC31GNHTfs+WTMbHPsGzjvjFUiZ8k1rjuDBIsgGQjK5Hrgg4/lRJWmhrs+1kFykH4qeRGLsABGqjA2ry3HtVXuZIb7UJbi3uWis0AzGcYLdwufc0QeMrTUvAOi6vbo0EWo2dtNbjYNyiSIMAcdB15prbxobAXV9G8hR9wG0jLdMkKRwax+i4ie0wR6W0yWZ3tMq+a7tl2ycY4xzjP14p1Za2wv3S3mdLclWgjZNuMeu6obEtlqen3MYG9mwrP8sZDLj5lJ7Z6+1WGOSe0naeF0aER4kmcfLxzkDGfsPWgaGlxcJ/iCR3n/o03GUzFhgA8eoAz/lyfUVshsze+dKFji2L+4E+QSD/mB6+uaz1W0jnSygZFmml3Ncxsu7KY3AEsOg9u5qWtlEdtLFKodzhiNuRjgqvPIPGTQFmq0SPU3EcjXSwyFWXY3llx2wB0PXinMc7WN2kAUz+cHV3mYM0Z/wAoXOB0688ntWqa+XT5Yofw8X4558gyrgRoR+YjOCcE/wAqbuDFeTzRTIIkO/ch/eM35SCM8H+Xr60yI5vJ8adFAkZRtw+WOUcqcjDE9+uf0PY1G2dvFBr8zTSohkUFQXIHPyk84yenPUetPJLL55GYTK8pJCTAgkAY5zkcn39ueKaTwQW85nUJO0EikxlwSrAc8HHI+nbnmgZMWy2kWoXE34qVZ2X5FkBDMD8pXqevJz75pvd2QinsCjp5Mw8osygEyf5cN14B47/WnF1tiltdTdxK0QVSAQCeOCAa2anBPFpVxdLiSQMJYo4yMgkjJPpgdSOc0ARqaddqZZUkhkO1c4clSSTnnrjHfvj1Fap4Df6gzpcbgImQh4lIJPBUDAP3H1rDV55pYJrbzZY7uQ48zIL7T32kZOexHHcGnWmwNo4t7mCASq0YIjU53dcEhue/3oGaoLe5s7m2jitooVJAA8zY2eQNo7ED+VStjZixtJZpXjEtymI2dC4Yk4GQBnHJ5pqkCm9hvdRGIpIyDvbedw6IF6kk/wAQ+lRz3Nw1/aSzyrFJGNqoz/LGMcIpHt359j1oSENrzUJl1OJdQxcTRDbvYDlcjAVhweRk/bnip2SxkF5BNdIUAO0kPgZOSDg+5x7VWNX1C8eO4t0Um7hlTZJLG5IxhwcjK8+v3zzUpPM8VxYSvcSy/iirSYUsrsOT3woyaARP39r/APbYVMphSCUYEz4bplcccHI6/eoea/FxdMxXeqn96E27+eSCCAeuTwQQeeQalllXULS63Hd5SllyrMAwPy89xg/emFnZ7FKqM3CKrFg2UkHsBu9TgEexoASLyYIZHW33pksd6kn0UnBOPT9R6VvgupYNjyCJoDHt4yqgDlTgHOOOvU/UGtMskTl4Vz+HXIYylcPjtzhiP+0dvcVjp9s2qQvv/F21vtCrARwecZPO7rjgH7daANFiz6tqD3UkLIN+yMBj8x67gOP6ZGKknspdTlmt98f4cOHnx8xZ1x8oPGASM5/1rN5YY7uKGxlCSxY24Unbxzk+vUVug1YWH4kXkseyOUR+YVALY7DHrmhCsd2mqmCVYZVG587YOA0jZwCCe3vVY0jXkKzruie5lupZJ3RiI4ot5VQc9cBdvoT2qa0pG1K81GKTy/Njk81JehUFfkHPTBJ9qLHTI5GjgjjaCKeZwdi5Ujq2COAcjOfemIb7SLqeAv8Ai4TsSRnGeCN2QDjHYdQO3FPF8i0gWbzWRnIVo0U8jqMgEj15wM+/NaFuYXu7wyquRKMeS7M2Mbc/rx0PXt1rbNI0jNdPChdWJEseGG0e5weo7/r1oA0SzG1yFdiFb5ZWTcIzj/KMHv6ce2areqQvNDcyXl20McqOIz5ayAqB+YK/zDr0z265FWe7urZrpZAxlJG5hIN0aqevHGP5/Q1XvGMwZJna4eGFlREiQ/5myDhxjn6554ApgSnh+7giXT7ZnQP5IzmIliwIxyOF75J5HbisNTT8T4VnMca75lmAZAGEn71se/8ATp709aVI7K2uIYfn2uSEO0nGQMA/KO/LdOlQ9gkN1ZrCUkh2rs81ExGqg8YPUnnk9OBSAoX/ADpJZ2aLq8UMlhMRH+IKlo1IGD5iZyB2z0964T+2L8T7fwZ8NrPw14c1US3HiZ98620hcWlrEedrH8pkJC4U8jOa6BF4hh8I3OpXSSPc6bYSXDXltdttMMQLZcMesbEHjqD69vn78VviPP8AE3xvqGuyxm3t5G8u0tgflggXIRAPpyfc1aww3OyEnSKwz7mIJ+3pQDwQOK1bs89OKUMWxirxyNmcjOKQfmGBWC88ZrYrdgMY70xGxOM8VuUe/FaAeOefWtqtx7dqaEOogTnqaKwifkcUVJMiZTTl3ds5LHJqKnkX5yODWb3OGz/SmVy4Zz6VyQzS7Z/1pFbAJxng9utaycE4P60q8HpT8EkfVz4YwWv/ANAvA9xFIfKi8PWiBZZS7E8DDHueT/SrROk72VyY8kSgFUYDAIx04/2a5v8AACZJf2WvA10ZwUWwKnzD80hSUjaPccAV0C5mMWmgRTNHtCsHDMchl9QexrGa5ZaTNKXUOp2bXFxKxG8oUYrjjAyoxkDIP3NWyaKVtLvHt2kXC4Gz2TIwTwMGqbpF0keneQYmmJKtvcuCWBGTnoc9cZq7JbeboV+UlSCJ4wE37lVXyOW+5A9utKKJOjfo5toNQjvtUlkllmA2gg/vHC8LkcY4Jx+tbNKuZmkWVm2+fLvdXYhm9MnGMEY/lURpOpBLWX8UGiggiMNvFGC6A4O4knsTgfc9qkvDFlJObYy3LyqAQIwThwQMA9sgcAHjqKdCJfV9UNzrDXUHBjdAX8p0IUZLE9eMYBP9uKbxS2pu5VYR3SmRH2YUb/lOCMqMfT+xBpodQj1Vry2kjhTzJn27FLtxkZJDcHoccYHI6mt7NOtuFAmVNpUyK7K6kcKQOR26H1xzxTEjfC9rDbeWZEhjwr4JWT8xIHIb04x9uTimmt6bILP8MOJJGyqoj7ep7nJOR/vIrTDdRziSX8RDM6MfmlKNzjHCsA3sTn9CK3wSXDllO53BKoNg2rt5ONjZxznp/wBwHWkM0+GWmvYLlb5CbW0n8uN5DjzP/afbp6U/0nXI1tNR/ERNay2hKOispO3kq3PXgg1GeGbC21Dw9Gpfzpi0khkKn5gMkk89fr9etadLsRPeahcxr+4U4KtySigDdnuWPUk9uKARlpFpHb6f+LkGBEpkQqdw2nOEGTkEt/WpzR0k1a4luZA1vcRqCVfB2r6fb+1RV/qqXw061/w6W3tVldy6oFMjdhs7jqQc9qmFeLTvDd1PLHs81Nqp8xJy3AOOeRnpQgIjUr2WVy97ALWKOUNBCsqg7jnPPuRnH9K3teyRzxxKzDzFUAPGclsb85BIPfn7juK0ajezTSSI22MSkFULNh1xghRtPYfX6kZppevHI6/hVjKRqT5ce1mGeg6g5BGevfqAcUxUY3GoSXcKpbs9vcXa+WolwMYOdw6HOMgD/Ws/BhuPEEUNs8KpHaEptc4WVS+S6seQSAPoKzu57SeeC4cPDdMm0KWKlRjrsIOAcHjPTIGcU1tGXT/FENtM5K3UR2pCeCR1IxwOCPTPWl0Ms2miS6tgEhNkY5jG3DDA3HcOvHHf0puzCO6js4Ejhngc7XZBsdcE7gAQxPqOc8HHFKLtdPvHgmaWNJEzHE43EnO0gEd8HJ9q0azBDquoLaQMUWSPZOhiKLgMOcnkYxwRxjNAG8Rz661wslw0scI3sJR8hOfmJB+b0wM88EAVL6nf20KachkMNxCQxK9F+Xr9SR36Vpne2swlhczAtKvmxxqoHy5wGyOTggdayvdltp5mvWWSJMSSOCOBnPX1oAxfyEQzzTAWkUqISihC7HkDOQe5pzYRJI0h8kXJ3AxfLuC4z/FzkjGc/oeK0WupS3Vw0sNssunv+RSjEx9wQACc45z6cg5GK0X2oSzyW3k2MjW5Zm32zo67h0yhCnn1X1znOaZEjLayTS/EUdxc3BSC7LBXE2+R3HIOcjK9eMHkg9M1JXM72N0ZVmuY0kkI8ojcm1upyOmADn1ptrli/wCDWOKCOUGSMoJzkrIDuBGc/N6gE9fQ1IpJcPoSXoaGGOTGBLgYxjBx7ZweetAIz1CC6uZjeK0RAzGscuQ2wjOQ3ue3vWx83OkRQXDiMybWl3ruVhnlVzwSMA5Bz39a0X1lcz2k6mOOJDKU3AliuMMNuD3PJ/Soae8uIkjuxGn4YxmUxvIoyRxtz0BBPQ/pzQMl7eG2tIlItmEcuIwFAA4yclcnt1wfrioW/sZNTuGltWZdOtZI4o47dC2RtyxRR8oC5PI9+aeXM7i6jXzHge6/eNLw5OFxuOOAQSQOOfSpv8YNPtm8+RIo48Hc52jb/qx6fWgRATWepGeK2i1CSCE7lUeSJXOBySx4Az04znApol4un6nPZW1pJPdbAGaQYOFUk/NnGTjP37VtvNZuLvW4JWu7jT/LiZ1TaEXaBwxcggkccAfrUJDe6jq8lpqF4FjlkcLGZG3Fd29Q/A4bHOQQQCQQaBo+d/7Zt3q2jfF670xtRmFjeadb3DWSSttXJZsN0B+Yngcda8/RsFOS3Oa9V/8AEH0xF8Y+GtVijUo9vLZPOykSsyEMoPYrgnHvmvJ6HaevFaWH4HCXY53Z3d6zU9ya0Bsk8ZrYmQDgcn1rsRNuQDkc+1bFPHv6VoToQTx2rYrgZ/lTEb0J+b1rJSDwT0rWpJyQcGhVPfrTIjyFhjuTnqKKxgzknpRTAjbhSGI70yPzE84NPNQYRTEIMqAKaMyueOtQA0k4OCMilQg9KCDz3rXwCe1IaPpL+yiJte/ZP0S2W6jh/B3F0kZgwWfbIWKkYwG559Qa6VHdxy6eg3pvkCnzMYAIGCMY461xr9hK3ksvgLPKtx++m1a6kEYO7y1AQZIPAzg/rXW7V1uZHt/NSZ0wVWNv82T39DWTP5MtR6HlumLNY53W5ImwVwuMA5DfWp3V9UMFn5SEsLt/K+VTIApK54HBAx36VD3No0cBdiOdu4R5O5vcZOc+lO4ZbaJytrI5kRNrlwNqSZ/gHfvzUESJCWykke1s5lZlvBIhkSI7VjBxwM9wM56c1J+HNRmhLoIitgo2qUYvl0xnPHHGPp9ahdc1G4nvoYoJVlt1UWgjXBBDMMNx82ex7DOCal9AuEt1kitrGa4uouQY1LdCeCoOM9f5VIRipjM2Y7fE8UhDxgKURt3OSQMH9cZ7g0sjx217tEdvPK4dTtYgyEn8rBW56d+eME4xUwFubm7mkmF5aWt5EzRTW55AAOQwGdv1+vao3/DF07bGjEC4KeZvZW2MFOG2svHbj9ABg0AO5bUQxsRLKsjc8M6lWLD5ckHGMcf0yM0ynu5Wu57yCDzRawSFY5DHzuzk9jwffknk9q2af5V1YbWhCTMqqZZIWxIefmBV/QdeM455GDB3klxPcGxeV/PnhRSbiP5AoYkE7lz83Y+3AFAFv8LxLFpEYjtzAXjPmoE27jwAMjODk++KhtOkvJ7NlkAs7eeYloJPljdQ7DA+pIOevWn1xLN/h1xb6e6RquYJZt3zbguCRjqOT/L0rTemEaHbK0m9QiW1uXwwEgbPU9wuf0oAlLoQC7eRnP8A6IgS7x8qb1ycc5AA5z7jAp5rXlto1tCz5tCy4RRu3nBIPJz3PB+wqqFl/GPvnTN5DufAL73B2nO3oQPuBUzrVrapZIJMQb8BPMbaFzyOCDgHg8dP5UAR8rxXEBlZpPLiyWVA4LR46BwT7f37im18sNveW6p5iSzIoJuMEAkZAORnPbB9cccVuMPkxfg0v2R4TudokUNtJ+YblIyeeP6jNRrNJFNM8cpe2lcojeaQUI4O4SA8fy+pGaAH13ZfjLQNFbvBc26BFDIy7COSwZCV7j25B55qN8LX7ap4puJHV3hsH8iEOWRy4bB4ZQx56dufSt2h6q7397CjhI0bho42ByW2/wAJzx7Z+wNbvDJnutc1bfcy3CKWQnzNwODgfMAOOvHf60hosGt2ty19awTlZpHfckhkKmMbCXYbR820Y+U8DpWiwKWN08mquYkR5EaQyAu42/lVTz069AKXWJhZ+LIIJpFkgSHfhzyQSF6/YdOOnqax12zgk0y41G5QPcyReWkTrzED8u3Hcnv659KYhYfxElyupPZqhvAGVXJOAAQoBzwdnP1zT3WL5rG8ht49stqkAd4JCRHLJnC4fB6/McHk44p1Yh59KgaGNZG8yVVKjbux8qn36fTOR3pvJDbNNcwNKrvMTGUjjkACp+bcUPC59MeuaAHLRubIOJhOC28eUUcEr8y8jBJ6+p7jBzWmC8mt/OhM7STthg0rYUK2D8yuCMjPHJI4PemOoZ063ghSI3UrcKPMR2X5uBk4IUfYc5Gcms2hkEoM15JDc7iqtEjwlACdmAQRjJK4OB25yKYianY2tzKJwxgflfLB3M3QYVcjJ6exyMYNQ+m3dq+q6hp8ks88rbfJt0AGFzuJyfoR07+tPU1H8AJlkEd4IVySYx5u3GSNwI47dBxjgkUyn1+VdUtZrSFPPmgYKZlO8DOQCxHHX7enNIEONHxJNdp+IaQDbLDbCPd5YPoRxjHUdSaYLp6XmoMbywTaZfJjc2xkDJnIzg5GOuTx35xTu51CZEtptUntljWQRstpuKAEYG4YzjODg/yrHTIXhlM1kVt4GRlRnUiGNMnceT82cYC/z60AScz3McVtBHGt5LE5Rp5sKXByTgKOQo47ZFQvibUMCOO4kaaXczQ2xBVSqjG8juRhcDt3rZqurGWNjp8c1w0J8t8qU8xwQGUjsAcc+9VG71SXVbtle5Z7CBnE6NEUbk42DIOOgJOR0oGghm1nVFtIb2X8XAt1JK5jbBZc4UAHB2rxj1POcU9vL6drm2nhjFxbRXKKVcBfMPT8x5/r1prdTmS/jjtG/dNuUmRSrIqr0zyMf61G61q8FtbQW72zSt58JVY3MSlt3Cg9CcYPShDPPP7d2lXWs+A7i9ktoYZNOvIp/LjBPlpkq+T3bDgfQV4OHfnFfTL40eF4tW8A3misHthcWVyI0eQ5MjoTklsncWx+tfMpCdoDfnHB+vQ1f079rRwn2OFIzWe7OR/ete4Iox1NKg3EkmrJzNqgc1knU9a1qQDWxTzxzQA4X5R9etG8ViGz0/nRlSeTTEPIGwcZFFa7Y/MDnOOaKaERc0wmckCm7YPHf1oopAassM85FYiQBgcY5ooqJI+lf7Jtzbw/A3wvLCzJbyQukpCAEyhiH6diRnNdT1O3klW2uYnjjgDmI4TDFyCQc984PsKKKyJdssro0zy26iP97Isqp5jY/LkflP8Av0p9Y65b/wCDzX0lqLizSMkBz8xyMD0x3oopIkRt7NHLYeVZILZY43YqI9r5IBB3BjnB6D3qX8MPIumrfi7kSM7ZmaFApLdww4yM0UU2CL3cSOfDbpbyvYRM4mhkUA7HAJzgckZPr3qAsJ5Yhp6LcGRmbeWcFd5xg8cjOe3Qe4oooQjVcXbsZJljDhsb8sHyMHA+YDgY4PX6cGsrG1LQRkIr3ckHGCRtPUnknJA9e9FFAD7R0k1TTY5pLSMLv2orYJ3nOC3bpUH4vsYJLGIJJ8lqT5SANuaQ7t5HIGTzjOaKKEAsU3nWEM1rCzSuRIwuNpG0ryBjHTGcdzU3JF/9nvbGeeYvp5MnmZwUXqCCMnO0n1oopAQ62Mf4OIx3kjsmJFlclztweTuHQ5/KOntxUHq9xd6QbiO4AQp5YEm4hmcn5sAEgZGD69yeooopgiTNmyqzT26XAhKYZ8ArwSUBXacZGfTnvgVo8K2OovFLulliKTNcSZcMgCfOWIOSxGePXFFFA2TGn3EmrX0moKDJtciKNzwVB+ZufXd/QY4pdQ1O81mQmK3iMFnOJ5nkc5k+b8o/QenSiihATfh6+ifTZzIWKWsbTMnQsw5JHboe/XHTNV+xuMS281xP+EkkQOu1WBbfkqMqx4wOCQSORwDRRQIstzJcCAx2dmJUEqo920ofYduQQrjJwCccnIyMjimamLRhKjt+84Z0fcrZY5BLKx9h3J45BFFFACtci6ge4ubQXNzO/lh5FVwMMSo5IOQQT/UnNZWemqdYkaCSS0e3tmZRFIwQhmXBxzjgdB2yPeiihdCNGrWEkt5BZxmQF5N3mpJt2oRuYDg9TgdCcGtviS/1mK2cRpBJKsQZvIbbFuIwgG4bgFJ+pxRRQNERq73XhXS5IWZ5FSNYzO8h8x2bhmbrn5gfToKgrtHWwtvJaWG0YGQpKQSVHX8uM5PODRRTGRg1q1iD6mojmlEbRrEVcKu3GNxPOee3rUTqt7e6npEU7RxSTzKrtcEnHEgBIHYjgCiigCp/GrxPHp/grWNSigljtNHtnvJJJXDSyuRtVj15BI4HAr5pwyFgS5LMTkk+p5ooq5p/JymbmO8+wrYo+brgUUVbORmCNx/lWSuc+9FFCA25PfpQO9FFMj5HVow3cfTmiiimhH//2Q=="/>
          <p:cNvSpPr>
            <a:spLocks noChangeAspect="1" noChangeArrowheads="1"/>
          </p:cNvSpPr>
          <p:nvPr/>
        </p:nvSpPr>
        <p:spPr bwMode="auto">
          <a:xfrm>
            <a:off x="-63927" y="-144464"/>
            <a:ext cx="524302" cy="77010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rotWithShape="1">
          <a:blip r:embed="rId4"/>
          <a:srcRect t="6932"/>
          <a:stretch/>
        </p:blipFill>
        <p:spPr>
          <a:xfrm>
            <a:off x="6973024" y="3030678"/>
            <a:ext cx="1866175" cy="2581112"/>
          </a:xfrm>
          <a:prstGeom prst="rect">
            <a:avLst/>
          </a:prstGeom>
        </p:spPr>
      </p:pic>
    </p:spTree>
    <p:extLst>
      <p:ext uri="{BB962C8B-B14F-4D97-AF65-F5344CB8AC3E}">
        <p14:creationId xmlns:p14="http://schemas.microsoft.com/office/powerpoint/2010/main" val="1783024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3ee3c83c49f_0_195"/>
          <p:cNvSpPr/>
          <p:nvPr/>
        </p:nvSpPr>
        <p:spPr>
          <a:xfrm>
            <a:off x="0" y="0"/>
            <a:ext cx="12192000" cy="6858000"/>
          </a:xfrm>
          <a:prstGeom prst="rect">
            <a:avLst/>
          </a:prstGeom>
          <a:solidFill>
            <a:srgbClr val="D0DC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66" name="Google Shape;166;g3ee3c83c49f_0_195"/>
          <p:cNvSpPr/>
          <p:nvPr/>
        </p:nvSpPr>
        <p:spPr>
          <a:xfrm>
            <a:off x="0" y="0"/>
            <a:ext cx="7569200" cy="6858000"/>
          </a:xfrm>
          <a:custGeom>
            <a:avLst/>
            <a:gdLst/>
            <a:ahLst/>
            <a:cxnLst/>
            <a:rect l="l" t="t" r="r" b="b"/>
            <a:pathLst>
              <a:path w="7569200" h="6858000" extrusionOk="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rgbClr val="DBDBD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ill Sans"/>
              <a:ea typeface="Gill Sans"/>
              <a:cs typeface="Gill Sans"/>
              <a:sym typeface="Gill Sans"/>
            </a:endParaRPr>
          </a:p>
        </p:txBody>
      </p:sp>
      <p:sp>
        <p:nvSpPr>
          <p:cNvPr id="167" name="Google Shape;167;g3ee3c83c49f_0_195"/>
          <p:cNvSpPr/>
          <p:nvPr/>
        </p:nvSpPr>
        <p:spPr>
          <a:xfrm>
            <a:off x="0" y="0"/>
            <a:ext cx="283500" cy="685800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68" name="Google Shape;168;g3ee3c83c49f_0_195"/>
          <p:cNvSpPr txBox="1">
            <a:spLocks noGrp="1"/>
          </p:cNvSpPr>
          <p:nvPr>
            <p:ph type="title"/>
          </p:nvPr>
        </p:nvSpPr>
        <p:spPr>
          <a:xfrm>
            <a:off x="8050787" y="482321"/>
            <a:ext cx="3656700" cy="55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2"/>
              </a:buClr>
              <a:buSzPts val="4000"/>
              <a:buFont typeface="Calibri"/>
              <a:buNone/>
            </a:pPr>
            <a:r>
              <a:rPr lang="en-GB" sz="4000">
                <a:latin typeface="Calibri"/>
                <a:ea typeface="Calibri"/>
                <a:cs typeface="Calibri"/>
                <a:sym typeface="Calibri"/>
              </a:rPr>
              <a:t>A FEW OF OUR FAVOURITE THINGS</a:t>
            </a:r>
            <a:endParaRPr/>
          </a:p>
        </p:txBody>
      </p:sp>
      <p:sp>
        <p:nvSpPr>
          <p:cNvPr id="169" name="Google Shape;169;g3ee3c83c49f_0_195"/>
          <p:cNvSpPr txBox="1">
            <a:spLocks noGrp="1"/>
          </p:cNvSpPr>
          <p:nvPr>
            <p:ph type="body" idx="1"/>
          </p:nvPr>
        </p:nvSpPr>
        <p:spPr>
          <a:xfrm>
            <a:off x="765050" y="625751"/>
            <a:ext cx="6262800" cy="5571600"/>
          </a:xfrm>
          <a:prstGeom prst="rect">
            <a:avLst/>
          </a:prstGeom>
          <a:noFill/>
          <a:ln>
            <a:noFill/>
          </a:ln>
        </p:spPr>
        <p:txBody>
          <a:bodyPr spcFirstLastPara="1" wrap="square" lIns="91425" tIns="45700" rIns="91425" bIns="45700" anchor="t" anchorCtr="0">
            <a:normAutofit lnSpcReduction="10000"/>
          </a:bodyPr>
          <a:lstStyle/>
          <a:p>
            <a:pPr marL="457200" lvl="0" indent="-400050" algn="l" rtl="0">
              <a:spcBef>
                <a:spcPts val="700"/>
              </a:spcBef>
              <a:spcAft>
                <a:spcPts val="0"/>
              </a:spcAft>
              <a:buClr>
                <a:srgbClr val="595959"/>
              </a:buClr>
              <a:buSzPts val="2700"/>
              <a:buFont typeface="Calibri"/>
              <a:buChar char="•"/>
            </a:pPr>
            <a:r>
              <a:rPr lang="en-GB" sz="2700">
                <a:latin typeface="Calibri"/>
                <a:ea typeface="Calibri"/>
                <a:cs typeface="Calibri"/>
                <a:sym typeface="Calibri"/>
              </a:rPr>
              <a:t>Mrs Simpson has lots of animals, including 2 dogs, 5 chickens, a cat and 2 horses!</a:t>
            </a:r>
            <a:endParaRPr sz="2700">
              <a:latin typeface="Calibri"/>
              <a:ea typeface="Calibri"/>
              <a:cs typeface="Calibri"/>
              <a:sym typeface="Calibri"/>
            </a:endParaRPr>
          </a:p>
          <a:p>
            <a:pPr marL="457200" lvl="0" indent="-400050" algn="l" rtl="0">
              <a:spcBef>
                <a:spcPts val="700"/>
              </a:spcBef>
              <a:spcAft>
                <a:spcPts val="0"/>
              </a:spcAft>
              <a:buSzPts val="2700"/>
              <a:buFont typeface="Calibri"/>
              <a:buChar char="•"/>
            </a:pPr>
            <a:r>
              <a:rPr lang="en-GB" sz="2700">
                <a:latin typeface="Calibri"/>
                <a:ea typeface="Calibri"/>
                <a:cs typeface="Calibri"/>
                <a:sym typeface="Calibri"/>
              </a:rPr>
              <a:t>Mrs Simpson lives on a small farm and loves riding her horses through the nearby woodland.</a:t>
            </a:r>
            <a:endParaRPr sz="2700">
              <a:latin typeface="Calibri"/>
              <a:ea typeface="Calibri"/>
              <a:cs typeface="Calibri"/>
              <a:sym typeface="Calibri"/>
            </a:endParaRPr>
          </a:p>
          <a:p>
            <a:pPr marL="457200" lvl="0" indent="-400050" algn="l" rtl="0">
              <a:spcBef>
                <a:spcPts val="700"/>
              </a:spcBef>
              <a:spcAft>
                <a:spcPts val="0"/>
              </a:spcAft>
              <a:buSzPts val="2700"/>
              <a:buChar char="•"/>
            </a:pPr>
            <a:r>
              <a:rPr lang="en-GB" sz="2700">
                <a:latin typeface="Calibri"/>
                <a:ea typeface="Calibri"/>
                <a:cs typeface="Calibri"/>
                <a:sym typeface="Calibri"/>
              </a:rPr>
              <a:t>Mrs Harder manages Loxwood Pre-School and enjoys all the fun of the early years!</a:t>
            </a:r>
            <a:endParaRPr sz="2700"/>
          </a:p>
          <a:p>
            <a:pPr marL="457200" lvl="0" indent="-400050" algn="l" rtl="0">
              <a:spcBef>
                <a:spcPts val="700"/>
              </a:spcBef>
              <a:spcAft>
                <a:spcPts val="0"/>
              </a:spcAft>
              <a:buSzPts val="2700"/>
              <a:buChar char="•"/>
            </a:pPr>
            <a:r>
              <a:rPr lang="en-GB" sz="2700">
                <a:latin typeface="Calibri"/>
                <a:ea typeface="Calibri"/>
                <a:cs typeface="Calibri"/>
                <a:sym typeface="Calibri"/>
              </a:rPr>
              <a:t>Mrs Harder loves to be busy in the kitchen, baking delicious treats for the staff room!</a:t>
            </a:r>
            <a:endParaRPr sz="2700">
              <a:latin typeface="Bodoni"/>
              <a:ea typeface="Bodoni"/>
              <a:cs typeface="Bodoni"/>
              <a:sym typeface="Bodoni"/>
            </a:endParaRPr>
          </a:p>
        </p:txBody>
      </p:sp>
      <p:pic>
        <p:nvPicPr>
          <p:cNvPr id="170" name="Google Shape;170;g3ee3c83c49f_0_195"/>
          <p:cNvPicPr preferRelativeResize="0"/>
          <p:nvPr/>
        </p:nvPicPr>
        <p:blipFill rotWithShape="1">
          <a:blip r:embed="rId3">
            <a:alphaModFix/>
          </a:blip>
          <a:srcRect/>
          <a:stretch/>
        </p:blipFill>
        <p:spPr>
          <a:xfrm>
            <a:off x="10592008" y="4471363"/>
            <a:ext cx="1408229" cy="1408229"/>
          </a:xfrm>
          <a:prstGeom prst="rect">
            <a:avLst/>
          </a:prstGeom>
          <a:noFill/>
          <a:ln>
            <a:noFill/>
          </a:ln>
        </p:spPr>
      </p:pic>
      <p:pic>
        <p:nvPicPr>
          <p:cNvPr id="171" name="Google Shape;171;g3ee3c83c49f_0_195" descr="https://loxwoodpreschool.org.uk/wp-content/gallery/gallery-oct-2024/website-46.jpg"/>
          <p:cNvPicPr preferRelativeResize="0"/>
          <p:nvPr/>
        </p:nvPicPr>
        <p:blipFill rotWithShape="1">
          <a:blip r:embed="rId4">
            <a:alphaModFix/>
          </a:blip>
          <a:srcRect/>
          <a:stretch/>
        </p:blipFill>
        <p:spPr>
          <a:xfrm>
            <a:off x="7686916" y="4340929"/>
            <a:ext cx="2787377" cy="1856436"/>
          </a:xfrm>
          <a:prstGeom prst="rect">
            <a:avLst/>
          </a:prstGeom>
          <a:noFill/>
          <a:ln>
            <a:noFill/>
          </a:ln>
        </p:spPr>
      </p:pic>
      <p:grpSp>
        <p:nvGrpSpPr>
          <p:cNvPr id="172" name="Google Shape;172;g3ee3c83c49f_0_195"/>
          <p:cNvGrpSpPr/>
          <p:nvPr/>
        </p:nvGrpSpPr>
        <p:grpSpPr>
          <a:xfrm>
            <a:off x="7438860" y="282170"/>
            <a:ext cx="4631867" cy="2061395"/>
            <a:chOff x="7480860" y="3699970"/>
            <a:chExt cx="4631867" cy="2061395"/>
          </a:xfrm>
        </p:grpSpPr>
        <p:pic>
          <p:nvPicPr>
            <p:cNvPr id="173" name="Google Shape;173;g3ee3c83c49f_0_195"/>
            <p:cNvPicPr preferRelativeResize="0"/>
            <p:nvPr/>
          </p:nvPicPr>
          <p:blipFill rotWithShape="1">
            <a:blip r:embed="rId5">
              <a:alphaModFix/>
            </a:blip>
            <a:srcRect/>
            <a:stretch/>
          </p:blipFill>
          <p:spPr>
            <a:xfrm>
              <a:off x="7480860" y="3701410"/>
              <a:ext cx="1515310" cy="2058534"/>
            </a:xfrm>
            <a:prstGeom prst="rect">
              <a:avLst/>
            </a:prstGeom>
            <a:noFill/>
            <a:ln>
              <a:noFill/>
            </a:ln>
          </p:spPr>
        </p:pic>
        <p:pic>
          <p:nvPicPr>
            <p:cNvPr id="174" name="Google Shape;174;g3ee3c83c49f_0_195"/>
            <p:cNvPicPr preferRelativeResize="0"/>
            <p:nvPr/>
          </p:nvPicPr>
          <p:blipFill rotWithShape="1">
            <a:blip r:embed="rId6">
              <a:alphaModFix/>
            </a:blip>
            <a:srcRect/>
            <a:stretch/>
          </p:blipFill>
          <p:spPr>
            <a:xfrm rot="5400000">
              <a:off x="10324375" y="3973013"/>
              <a:ext cx="2061395" cy="1515310"/>
            </a:xfrm>
            <a:prstGeom prst="rect">
              <a:avLst/>
            </a:prstGeom>
            <a:noFill/>
            <a:ln>
              <a:noFill/>
            </a:ln>
          </p:spPr>
        </p:pic>
        <p:pic>
          <p:nvPicPr>
            <p:cNvPr id="175" name="Google Shape;175;g3ee3c83c49f_0_195"/>
            <p:cNvPicPr preferRelativeResize="0"/>
            <p:nvPr/>
          </p:nvPicPr>
          <p:blipFill rotWithShape="1">
            <a:blip r:embed="rId7">
              <a:alphaModFix/>
            </a:blip>
            <a:srcRect/>
            <a:stretch/>
          </p:blipFill>
          <p:spPr>
            <a:xfrm>
              <a:off x="9118547" y="3974050"/>
              <a:ext cx="1356510" cy="136675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7"/>
          <p:cNvPicPr preferRelativeResize="0"/>
          <p:nvPr/>
        </p:nvPicPr>
        <p:blipFill rotWithShape="1">
          <a:blip r:embed="rId3">
            <a:alphaModFix/>
          </a:blip>
          <a:srcRect/>
          <a:stretch/>
        </p:blipFill>
        <p:spPr>
          <a:xfrm>
            <a:off x="1728787" y="157162"/>
            <a:ext cx="8734425" cy="6543675"/>
          </a:xfrm>
          <a:prstGeom prst="rect">
            <a:avLst/>
          </a:prstGeom>
          <a:noFill/>
          <a:ln>
            <a:noFill/>
          </a:ln>
        </p:spPr>
      </p:pic>
      <p:sp>
        <p:nvSpPr>
          <p:cNvPr id="181" name="Google Shape;181;p7"/>
          <p:cNvSpPr txBox="1">
            <a:spLocks noGrp="1"/>
          </p:cNvSpPr>
          <p:nvPr>
            <p:ph type="title"/>
          </p:nvPr>
        </p:nvSpPr>
        <p:spPr>
          <a:xfrm>
            <a:off x="4033933" y="354394"/>
            <a:ext cx="4124131" cy="392056"/>
          </a:xfrm>
          <a:prstGeom prst="rect">
            <a:avLst/>
          </a:prstGeom>
          <a:solidFill>
            <a:schemeClr val="lt1"/>
          </a:solid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Clr>
                <a:schemeClr val="accent1"/>
              </a:buClr>
              <a:buSzPct val="100000"/>
              <a:buFont typeface="Calibri"/>
              <a:buNone/>
            </a:pPr>
            <a:r>
              <a:rPr lang="en-GB" sz="2800" b="1">
                <a:solidFill>
                  <a:schemeClr val="accent1"/>
                </a:solidFill>
                <a:latin typeface="Calibri"/>
                <a:ea typeface="Calibri"/>
                <a:cs typeface="Calibri"/>
                <a:sym typeface="Calibri"/>
              </a:rPr>
              <a:t>CHERRY CLASSROOM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8"/>
          <p:cNvSpPr txBox="1">
            <a:spLocks noGrp="1"/>
          </p:cNvSpPr>
          <p:nvPr>
            <p:ph type="title"/>
          </p:nvPr>
        </p:nvSpPr>
        <p:spPr>
          <a:xfrm>
            <a:off x="8083826" y="457200"/>
            <a:ext cx="3723861" cy="536713"/>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chemeClr val="accent1"/>
              </a:buClr>
              <a:buSzPts val="2400"/>
              <a:buFont typeface="Calibri"/>
              <a:buNone/>
            </a:pPr>
            <a:r>
              <a:rPr lang="en-GB" sz="2400">
                <a:latin typeface="Calibri"/>
                <a:ea typeface="Calibri"/>
                <a:cs typeface="Calibri"/>
                <a:sym typeface="Calibri"/>
              </a:rPr>
              <a:t>OUR CLASSROOM</a:t>
            </a:r>
            <a:endParaRPr/>
          </a:p>
        </p:txBody>
      </p:sp>
      <p:sp>
        <p:nvSpPr>
          <p:cNvPr id="187" name="Google Shape;187;p8"/>
          <p:cNvSpPr txBox="1">
            <a:spLocks noGrp="1"/>
          </p:cNvSpPr>
          <p:nvPr>
            <p:ph type="body" idx="2"/>
          </p:nvPr>
        </p:nvSpPr>
        <p:spPr>
          <a:xfrm>
            <a:off x="7991061" y="1166191"/>
            <a:ext cx="3723861" cy="526273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1900"/>
              <a:buNone/>
            </a:pPr>
            <a:r>
              <a:rPr lang="en-GB" sz="1900">
                <a:latin typeface="Calibri"/>
                <a:ea typeface="Calibri"/>
                <a:cs typeface="Calibri"/>
                <a:sym typeface="Calibri"/>
              </a:rPr>
              <a:t>Our pegs are just outside our classroom.</a:t>
            </a:r>
            <a:endParaRPr/>
          </a:p>
          <a:p>
            <a:pPr marL="0" lvl="0" indent="0" algn="l" rtl="0">
              <a:lnSpc>
                <a:spcPct val="120000"/>
              </a:lnSpc>
              <a:spcBef>
                <a:spcPts val="1200"/>
              </a:spcBef>
              <a:spcAft>
                <a:spcPts val="0"/>
              </a:spcAft>
              <a:buSzPts val="1900"/>
              <a:buNone/>
            </a:pPr>
            <a:r>
              <a:rPr lang="en-GB" sz="1900">
                <a:latin typeface="Calibri"/>
                <a:ea typeface="Calibri"/>
                <a:cs typeface="Calibri"/>
                <a:sym typeface="Calibri"/>
              </a:rPr>
              <a:t>We have a special area for our water bottles and snacks.</a:t>
            </a:r>
            <a:endParaRPr/>
          </a:p>
          <a:p>
            <a:pPr marL="0" lvl="0" indent="0" algn="l" rtl="0">
              <a:lnSpc>
                <a:spcPct val="120000"/>
              </a:lnSpc>
              <a:spcBef>
                <a:spcPts val="1200"/>
              </a:spcBef>
              <a:spcAft>
                <a:spcPts val="0"/>
              </a:spcAft>
              <a:buSzPts val="1900"/>
              <a:buNone/>
            </a:pPr>
            <a:r>
              <a:rPr lang="en-GB" sz="1900">
                <a:latin typeface="Calibri"/>
                <a:ea typeface="Calibri"/>
                <a:cs typeface="Calibri"/>
                <a:sym typeface="Calibri"/>
              </a:rPr>
              <a:t>You will have your own tray where you can keep your book bag and your lunch box. </a:t>
            </a:r>
            <a:endParaRPr/>
          </a:p>
          <a:p>
            <a:pPr marL="0" lvl="0" indent="0" algn="l" rtl="0">
              <a:lnSpc>
                <a:spcPct val="120000"/>
              </a:lnSpc>
              <a:spcBef>
                <a:spcPts val="1200"/>
              </a:spcBef>
              <a:spcAft>
                <a:spcPts val="0"/>
              </a:spcAft>
              <a:buSzPts val="1900"/>
              <a:buNone/>
            </a:pPr>
            <a:r>
              <a:rPr lang="en-GB" sz="1900">
                <a:latin typeface="Calibri"/>
                <a:ea typeface="Calibri"/>
                <a:cs typeface="Calibri"/>
                <a:sym typeface="Calibri"/>
              </a:rPr>
              <a:t>You might enjoy a quiet moment in our reading area – what will you read on our reading bench?</a:t>
            </a:r>
            <a:endParaRPr/>
          </a:p>
          <a:p>
            <a:pPr marL="0" lvl="0" indent="0" algn="l" rtl="0">
              <a:lnSpc>
                <a:spcPct val="120000"/>
              </a:lnSpc>
              <a:spcBef>
                <a:spcPts val="1200"/>
              </a:spcBef>
              <a:spcAft>
                <a:spcPts val="0"/>
              </a:spcAft>
              <a:buSzPts val="1900"/>
              <a:buNone/>
            </a:pPr>
            <a:r>
              <a:rPr lang="en-GB" sz="1900">
                <a:latin typeface="Calibri"/>
                <a:ea typeface="Calibri"/>
                <a:cs typeface="Calibri"/>
                <a:sym typeface="Calibri"/>
              </a:rPr>
              <a:t>Our outside area has many exciting activities for you to try.</a:t>
            </a:r>
            <a:endParaRPr/>
          </a:p>
          <a:p>
            <a:pPr marL="0" lvl="0" indent="0" algn="l" rtl="0">
              <a:lnSpc>
                <a:spcPct val="120000"/>
              </a:lnSpc>
              <a:spcBef>
                <a:spcPts val="1200"/>
              </a:spcBef>
              <a:spcAft>
                <a:spcPts val="0"/>
              </a:spcAft>
              <a:buSzPts val="1600"/>
              <a:buNone/>
            </a:pPr>
            <a:endParaRPr/>
          </a:p>
        </p:txBody>
      </p:sp>
      <p:pic>
        <p:nvPicPr>
          <p:cNvPr id="188" name="Google Shape;188;p8"/>
          <p:cNvPicPr preferRelativeResize="0"/>
          <p:nvPr/>
        </p:nvPicPr>
        <p:blipFill rotWithShape="1">
          <a:blip r:embed="rId3">
            <a:alphaModFix/>
          </a:blip>
          <a:srcRect/>
          <a:stretch/>
        </p:blipFill>
        <p:spPr>
          <a:xfrm>
            <a:off x="2880749" y="3083921"/>
            <a:ext cx="2207594" cy="2943458"/>
          </a:xfrm>
          <a:prstGeom prst="rect">
            <a:avLst/>
          </a:prstGeom>
          <a:noFill/>
          <a:ln>
            <a:noFill/>
          </a:ln>
        </p:spPr>
      </p:pic>
      <p:pic>
        <p:nvPicPr>
          <p:cNvPr id="189" name="Google Shape;189;p8"/>
          <p:cNvPicPr preferRelativeResize="0"/>
          <p:nvPr/>
        </p:nvPicPr>
        <p:blipFill rotWithShape="1">
          <a:blip r:embed="rId4">
            <a:alphaModFix/>
          </a:blip>
          <a:srcRect/>
          <a:stretch/>
        </p:blipFill>
        <p:spPr>
          <a:xfrm>
            <a:off x="495940" y="3958225"/>
            <a:ext cx="2028758" cy="2705011"/>
          </a:xfrm>
          <a:prstGeom prst="rect">
            <a:avLst/>
          </a:prstGeom>
          <a:noFill/>
          <a:ln>
            <a:noFill/>
          </a:ln>
        </p:spPr>
      </p:pic>
      <p:pic>
        <p:nvPicPr>
          <p:cNvPr id="190" name="Google Shape;190;p8"/>
          <p:cNvPicPr preferRelativeResize="0"/>
          <p:nvPr/>
        </p:nvPicPr>
        <p:blipFill rotWithShape="1">
          <a:blip r:embed="rId5">
            <a:alphaModFix/>
          </a:blip>
          <a:srcRect/>
          <a:stretch/>
        </p:blipFill>
        <p:spPr>
          <a:xfrm rot="5400000">
            <a:off x="5162122" y="4510748"/>
            <a:ext cx="2459987" cy="1844990"/>
          </a:xfrm>
          <a:prstGeom prst="rect">
            <a:avLst/>
          </a:prstGeom>
          <a:noFill/>
          <a:ln>
            <a:noFill/>
          </a:ln>
        </p:spPr>
      </p:pic>
      <p:pic>
        <p:nvPicPr>
          <p:cNvPr id="191" name="Google Shape;191;p8"/>
          <p:cNvPicPr preferRelativeResize="0"/>
          <p:nvPr/>
        </p:nvPicPr>
        <p:blipFill rotWithShape="1">
          <a:blip r:embed="rId6">
            <a:alphaModFix/>
          </a:blip>
          <a:srcRect/>
          <a:stretch/>
        </p:blipFill>
        <p:spPr>
          <a:xfrm rot="5400000">
            <a:off x="4863000" y="588629"/>
            <a:ext cx="2635677" cy="1976758"/>
          </a:xfrm>
          <a:prstGeom prst="rect">
            <a:avLst/>
          </a:prstGeom>
          <a:noFill/>
          <a:ln>
            <a:noFill/>
          </a:ln>
        </p:spPr>
      </p:pic>
      <p:pic>
        <p:nvPicPr>
          <p:cNvPr id="192" name="Google Shape;192;p8"/>
          <p:cNvPicPr preferRelativeResize="0"/>
          <p:nvPr/>
        </p:nvPicPr>
        <p:blipFill rotWithShape="1">
          <a:blip r:embed="rId7">
            <a:alphaModFix/>
          </a:blip>
          <a:srcRect/>
          <a:stretch/>
        </p:blipFill>
        <p:spPr>
          <a:xfrm>
            <a:off x="654481" y="70095"/>
            <a:ext cx="2652389" cy="3013826"/>
          </a:xfrm>
          <a:prstGeom prst="rect">
            <a:avLst/>
          </a:prstGeom>
          <a:noFill/>
          <a:ln>
            <a:noFill/>
          </a:ln>
        </p:spPr>
      </p:pic>
    </p:spTree>
  </p:cSld>
  <p:clrMapOvr>
    <a:masterClrMapping/>
  </p:clrMapOvr>
</p:sld>
</file>

<file path=ppt/theme/theme1.xml><?xml version="1.0" encoding="utf-8"?>
<a:theme xmlns:a="http://schemas.openxmlformats.org/drawingml/2006/main" name="Badge">
  <a:themeElements>
    <a:clrScheme name="Badge">
      <a:dk1>
        <a:srgbClr val="000000"/>
      </a:dk1>
      <a:lt1>
        <a:srgbClr val="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dge">
  <a:themeElements>
    <a:clrScheme name="Badge">
      <a:dk1>
        <a:srgbClr val="000000"/>
      </a:dk1>
      <a:lt1>
        <a:srgbClr val="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adge">
  <a:themeElements>
    <a:clrScheme name="Badge">
      <a:dk1>
        <a:srgbClr val="000000"/>
      </a:dk1>
      <a:lt1>
        <a:srgbClr val="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55916208_Getting to know your teacher_RVA_v2" id="{9D60EAE5-D0A0-4E9F-AE23-1B333D14ABD6}" vid="{DD8DD7D2-976B-4092-A04B-0CF2FAEFF746}"/>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910</Words>
  <Application>Microsoft Office PowerPoint</Application>
  <PresentationFormat>Widescreen</PresentationFormat>
  <Paragraphs>68</Paragraphs>
  <Slides>12</Slides>
  <Notes>10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12</vt:i4>
      </vt:variant>
    </vt:vector>
  </HeadingPairs>
  <TitlesOfParts>
    <vt:vector size="23" baseType="lpstr">
      <vt:lpstr>Calibri</vt:lpstr>
      <vt:lpstr>Gill Sans</vt:lpstr>
      <vt:lpstr>Bodoni</vt:lpstr>
      <vt:lpstr>Impact</vt:lpstr>
      <vt:lpstr>Arial</vt:lpstr>
      <vt:lpstr>Gill Sans MT</vt:lpstr>
      <vt:lpstr>Calibri Light</vt:lpstr>
      <vt:lpstr>Badge</vt:lpstr>
      <vt:lpstr>Badge</vt:lpstr>
      <vt:lpstr>1_Badge</vt:lpstr>
      <vt:lpstr>2_Badge</vt:lpstr>
      <vt:lpstr>MOVING ON TO YEAR 1</vt:lpstr>
      <vt:lpstr>I am Mrs Milner-Darke.  I am excited to be your class teacher.   Our class will be called Cherry Class.</vt:lpstr>
      <vt:lpstr>A FEW OF MY FAVOURITE THINGS</vt:lpstr>
      <vt:lpstr>I am excited to be your Assistant Teacher.   I am Miss Rose.</vt:lpstr>
      <vt:lpstr>A few of my favourite things</vt:lpstr>
      <vt:lpstr>When your teacher gets some time out of class to do their planning, we will be teaching you.  We are Mrs Harder and Mrs Simpson.</vt:lpstr>
      <vt:lpstr>A FEW OF OUR FAVOURITE THINGS</vt:lpstr>
      <vt:lpstr>CHERRY CLASSROOM</vt:lpstr>
      <vt:lpstr>OUR CLASSROOM</vt:lpstr>
      <vt:lpstr>WHAT IS STAYING THE SAME IN YEAR 1?</vt:lpstr>
      <vt:lpstr>OVER THE SUMMER…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ON TO YEAR 1</dc:title>
  <dc:creator>Daisy Price</dc:creator>
  <cp:lastModifiedBy>Daisy Price</cp:lastModifiedBy>
  <cp:revision>6</cp:revision>
  <dcterms:created xsi:type="dcterms:W3CDTF">2020-07-06T14:09:27Z</dcterms:created>
  <dcterms:modified xsi:type="dcterms:W3CDTF">2026-06-29T07:18:49Z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