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dec Pro ExtraBold" panose="020B0604020202020204" charset="0"/>
      <p:regular r:id="rId16"/>
    </p:embeddedFont>
    <p:embeddedFont>
      <p:font typeface="Montserrat Light" panose="020B0604020202020204" charset="0"/>
      <p:regular r:id="rId17"/>
    </p:embeddedFont>
    <p:embeddedFont>
      <p:font typeface="Open Sauce" panose="020B0604020202020204" charset="0"/>
      <p:regular r:id="rId18"/>
    </p:embeddedFont>
    <p:embeddedFont>
      <p:font typeface="Open Sauce Bold" panose="020B0604020202020204" charset="0"/>
      <p:regular r:id="rId19"/>
    </p:embeddedFont>
    <p:embeddedFont>
      <p:font typeface="Open Sauce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76329" y="580047"/>
            <a:ext cx="5482971" cy="9023371"/>
          </a:xfrm>
          <a:custGeom>
            <a:avLst/>
            <a:gdLst/>
            <a:ahLst/>
            <a:cxnLst/>
            <a:rect l="l" t="t" r="r" b="b"/>
            <a:pathLst>
              <a:path w="5482971" h="90233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22" r="-48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2024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12008" y="1028700"/>
            <a:ext cx="960948" cy="1000625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97355" y="385753"/>
            <a:ext cx="1790254" cy="1799250"/>
          </a:xfrm>
          <a:custGeom>
            <a:avLst/>
            <a:gdLst/>
            <a:ahLst/>
            <a:cxnLst/>
            <a:rect l="l" t="t" r="r" b="b"/>
            <a:pathLst>
              <a:path w="1790254" h="1799250">
                <a:moveTo>
                  <a:pt x="0" y="0"/>
                </a:moveTo>
                <a:lnTo>
                  <a:pt x="1790254" y="0"/>
                </a:lnTo>
                <a:lnTo>
                  <a:pt x="1790254" y="1799249"/>
                </a:lnTo>
                <a:lnTo>
                  <a:pt x="0" y="1799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76329" y="548229"/>
            <a:ext cx="5440349" cy="9087007"/>
          </a:xfrm>
          <a:custGeom>
            <a:avLst/>
            <a:gdLst/>
            <a:ahLst/>
            <a:cxnLst/>
            <a:rect l="l" t="t" r="r" b="b"/>
            <a:pathLst>
              <a:path w="5440349" h="9087007">
                <a:moveTo>
                  <a:pt x="0" y="0"/>
                </a:moveTo>
                <a:lnTo>
                  <a:pt x="5440349" y="0"/>
                </a:lnTo>
                <a:lnTo>
                  <a:pt x="5440349" y="9087007"/>
                </a:lnTo>
                <a:lnTo>
                  <a:pt x="0" y="9087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304" r="-12304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752928" y="4060045"/>
            <a:ext cx="10756200" cy="297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8"/>
              </a:lnSpc>
            </a:pPr>
            <a:r>
              <a:rPr lang="en-US" sz="11206" dirty="0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WHY LOXWOOD?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C1EF87-2BB6-4BD3-9D22-A3BE099472AB}"/>
              </a:ext>
            </a:extLst>
          </p:cNvPr>
          <p:cNvSpPr/>
          <p:nvPr/>
        </p:nvSpPr>
        <p:spPr>
          <a:xfrm>
            <a:off x="2111208" y="7010902"/>
            <a:ext cx="4822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https://www.loxwoodschool.com/web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5069" y="289743"/>
            <a:ext cx="10378085" cy="39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2"/>
              </a:lnSpc>
            </a:pPr>
            <a:r>
              <a:rPr lang="en-US" sz="7443" spc="729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WE ARE A SMALL VILLAGE PRIMARY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0255" y="5981283"/>
            <a:ext cx="14075425" cy="276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we get to know every child.</a:t>
            </a:r>
          </a:p>
          <a:p>
            <a:pPr algn="ctr">
              <a:lnSpc>
                <a:spcPts val="4393"/>
              </a:lnSpc>
            </a:pP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we value staff and every class has a teaching assistant.</a:t>
            </a:r>
          </a:p>
          <a:p>
            <a:pPr algn="ctr">
              <a:lnSpc>
                <a:spcPts val="4393"/>
              </a:lnSpc>
            </a:pP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children can make life long friends and be part of the </a:t>
            </a:r>
            <a:r>
              <a:rPr lang="en-US" sz="3183" spc="311" dirty="0" err="1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Loxwood</a:t>
            </a: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 family.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Current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64894" y="1117986"/>
            <a:ext cx="14479150" cy="144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Our Curriculum is....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847429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We use topics that are current to children’s lives and we utilise our outside area.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6074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28" r="-14628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Relevant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Our topics are chosen to engage and motivate children. We go on trips every year. 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144" b="-37144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Fun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Happy children make happy learners. 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908187" y="4079343"/>
            <a:ext cx="4471627" cy="3768086"/>
          </a:xfrm>
          <a:custGeom>
            <a:avLst/>
            <a:gdLst/>
            <a:ahLst/>
            <a:cxnLst/>
            <a:rect l="l" t="t" r="r" b="b"/>
            <a:pathLst>
              <a:path w="4471627" h="3768086">
                <a:moveTo>
                  <a:pt x="0" y="0"/>
                </a:moveTo>
                <a:lnTo>
                  <a:pt x="4471626" y="0"/>
                </a:lnTo>
                <a:lnTo>
                  <a:pt x="4471626" y="3768086"/>
                </a:lnTo>
                <a:lnTo>
                  <a:pt x="0" y="376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815" b="-1084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884638" y="4079343"/>
            <a:ext cx="4473739" cy="3648778"/>
          </a:xfrm>
          <a:custGeom>
            <a:avLst/>
            <a:gdLst/>
            <a:ahLst/>
            <a:cxnLst/>
            <a:rect l="l" t="t" r="r" b="b"/>
            <a:pathLst>
              <a:path w="4473739" h="3648778">
                <a:moveTo>
                  <a:pt x="0" y="0"/>
                </a:moveTo>
                <a:lnTo>
                  <a:pt x="4473739" y="0"/>
                </a:lnTo>
                <a:lnTo>
                  <a:pt x="4473739" y="3648778"/>
                </a:lnTo>
                <a:lnTo>
                  <a:pt x="0" y="36487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88" r="-2805" b="-5251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929623" y="4079343"/>
            <a:ext cx="4473739" cy="3648778"/>
          </a:xfrm>
          <a:custGeom>
            <a:avLst/>
            <a:gdLst/>
            <a:ahLst/>
            <a:cxnLst/>
            <a:rect l="l" t="t" r="r" b="b"/>
            <a:pathLst>
              <a:path w="4473739" h="3648778">
                <a:moveTo>
                  <a:pt x="0" y="0"/>
                </a:moveTo>
                <a:lnTo>
                  <a:pt x="4473739" y="0"/>
                </a:lnTo>
                <a:lnTo>
                  <a:pt x="4473739" y="3648778"/>
                </a:lnTo>
                <a:lnTo>
                  <a:pt x="0" y="3648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001" b="-3988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901697"/>
            <a:ext cx="1400485" cy="6107900"/>
            <a:chOff x="0" y="0"/>
            <a:chExt cx="368852" cy="1608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608665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52" r="-445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213112" y="1431266"/>
            <a:ext cx="5661991" cy="62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1"/>
              </a:lnSpc>
            </a:pPr>
            <a:r>
              <a:rPr lang="en-US" sz="3768" spc="369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Loxwood’s Life List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Visit the canal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00737" y="412735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Enjoy a pantomine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0737" y="5047445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Go on a residential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0737" y="5841663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Perform on stage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0737" y="6642507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Learn to swim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00737" y="7434884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Learn a language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400737" y="827926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Support a charity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562723" y="7039898"/>
            <a:ext cx="2224383" cy="2218402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942620" y="6975433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088830" y="7124966"/>
            <a:ext cx="219979" cy="216656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82178" y="1449530"/>
            <a:ext cx="5150121" cy="106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Our Values</a:t>
            </a:r>
          </a:p>
        </p:txBody>
      </p:sp>
      <p:sp>
        <p:nvSpPr>
          <p:cNvPr id="36" name="Freeform 36"/>
          <p:cNvSpPr/>
          <p:nvPr/>
        </p:nvSpPr>
        <p:spPr>
          <a:xfrm>
            <a:off x="11285417" y="4601281"/>
            <a:ext cx="1251853" cy="1303541"/>
          </a:xfrm>
          <a:custGeom>
            <a:avLst/>
            <a:gdLst/>
            <a:ahLst/>
            <a:cxnLst/>
            <a:rect l="l" t="t" r="r" b="b"/>
            <a:pathLst>
              <a:path w="1251853" h="1303541">
                <a:moveTo>
                  <a:pt x="0" y="0"/>
                </a:moveTo>
                <a:lnTo>
                  <a:pt x="1251853" y="0"/>
                </a:lnTo>
                <a:lnTo>
                  <a:pt x="1251853" y="1303541"/>
                </a:lnTo>
                <a:lnTo>
                  <a:pt x="0" y="1303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632300" y="4505108"/>
            <a:ext cx="11100978" cy="2060751"/>
          </a:xfrm>
          <a:custGeom>
            <a:avLst/>
            <a:gdLst/>
            <a:ahLst/>
            <a:cxnLst/>
            <a:rect l="l" t="t" r="r" b="b"/>
            <a:pathLst>
              <a:path w="11100978" h="2060751">
                <a:moveTo>
                  <a:pt x="0" y="0"/>
                </a:moveTo>
                <a:lnTo>
                  <a:pt x="11100978" y="0"/>
                </a:lnTo>
                <a:lnTo>
                  <a:pt x="11100978" y="2060750"/>
                </a:lnTo>
                <a:lnTo>
                  <a:pt x="0" y="2060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386038" y="3183765"/>
            <a:ext cx="4482343" cy="5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Kindness is at the heart of everything we do.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6038" y="278364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Kindness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6038" y="5537674"/>
            <a:ext cx="4482343" cy="8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teach children to respect themselves, those around them and the environment.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6038" y="5114925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Respect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86038" y="6885215"/>
            <a:ext cx="4482343" cy="5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prepare children for secondary school and beyond.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86038" y="653728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Independence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86038" y="8413184"/>
            <a:ext cx="4482343" cy="8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encourage children to make mistakes in a safe environment and to have the confidence to try again.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86038" y="7664327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Resilience &amp; Growth Mindset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6038" y="3888099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Curiosity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60135" y="4314262"/>
            <a:ext cx="4482343" cy="565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like children to ask questions about the world around them.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DC7D1C1-7052-4576-8DBD-B45884121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88409" y="2075889"/>
            <a:ext cx="1947303" cy="23583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E5E60DF-13D6-40C4-9035-D1C8FAC83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900" y="6980453"/>
            <a:ext cx="1843488" cy="23739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A526EA4-B814-44BF-82C7-326A2337B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2204" y="6975433"/>
            <a:ext cx="1989175" cy="24327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36B5314-7E65-426E-ADE0-76C5ACB11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5134" y="6541584"/>
            <a:ext cx="2781300" cy="34099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6F1004-ADEC-455D-A305-870A29C007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01" y="2133274"/>
            <a:ext cx="1779532" cy="22140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5007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29000" y="3836221"/>
            <a:ext cx="7118322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WOODLAND LEARNING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t="-3870" b="-387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11524" r="-1152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86A538-7B83-4730-AFF0-0D4CCDB643E7}"/>
              </a:ext>
            </a:extLst>
          </p:cNvPr>
          <p:cNvSpPr txBox="1"/>
          <p:nvPr/>
        </p:nvSpPr>
        <p:spPr>
          <a:xfrm>
            <a:off x="4343400" y="647699"/>
            <a:ext cx="6436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children go into the woods every other week. We have a specialist teacher who teaches the children new skills, as well as confidence, independence and physical strength.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r="-401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06360" y="3845092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2784" y="400976"/>
            <a:ext cx="7444348" cy="9460058"/>
          </a:xfrm>
          <a:custGeom>
            <a:avLst/>
            <a:gdLst/>
            <a:ahLst/>
            <a:cxnLst/>
            <a:rect l="l" t="t" r="r" b="b"/>
            <a:pathLst>
              <a:path w="7444348" h="9460058">
                <a:moveTo>
                  <a:pt x="0" y="0"/>
                </a:moveTo>
                <a:lnTo>
                  <a:pt x="7444348" y="0"/>
                </a:lnTo>
                <a:lnTo>
                  <a:pt x="744434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06" r="-48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63037" y="5131005"/>
            <a:ext cx="4876111" cy="2791528"/>
          </a:xfrm>
          <a:custGeom>
            <a:avLst/>
            <a:gdLst/>
            <a:ahLst/>
            <a:cxnLst/>
            <a:rect l="l" t="t" r="r" b="b"/>
            <a:pathLst>
              <a:path w="4876111" h="2791528">
                <a:moveTo>
                  <a:pt x="0" y="0"/>
                </a:moveTo>
                <a:lnTo>
                  <a:pt x="4876111" y="0"/>
                </a:lnTo>
                <a:lnTo>
                  <a:pt x="4876111" y="2791528"/>
                </a:lnTo>
                <a:lnTo>
                  <a:pt x="0" y="2791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06360" y="564444"/>
            <a:ext cx="6246725" cy="95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5"/>
              </a:lnSpc>
            </a:pPr>
            <a:r>
              <a:rPr lang="en-US" sz="6470" spc="226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Sports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6360" y="1492956"/>
            <a:ext cx="6859460" cy="21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2134" spc="209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The children get to try a wide range of sports, including attending events such as the Weald inclusive sports event. We have a sports specialist who teaches every Wednesday. We are proud to have received the Platinum Sports Award.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31" t="-34905" b="-5792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05555" y="3510346"/>
            <a:ext cx="380297" cy="362766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35419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474751" y="3510346"/>
            <a:ext cx="380297" cy="362766"/>
            <a:chOff x="0" y="0"/>
            <a:chExt cx="587326" cy="56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804615" y="1355253"/>
            <a:ext cx="1720101" cy="2064402"/>
            <a:chOff x="0" y="0"/>
            <a:chExt cx="2656504" cy="31882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209335" y="3510346"/>
            <a:ext cx="380297" cy="362766"/>
            <a:chOff x="0" y="0"/>
            <a:chExt cx="587326" cy="5602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791813" y="1596132"/>
            <a:ext cx="4290470" cy="1611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Well-being Team</a:t>
            </a:r>
          </a:p>
        </p:txBody>
      </p:sp>
      <p:sp>
        <p:nvSpPr>
          <p:cNvPr id="21" name="Freeform 21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438250" y="3718716"/>
            <a:ext cx="9319253" cy="5933029"/>
          </a:xfrm>
          <a:custGeom>
            <a:avLst/>
            <a:gdLst/>
            <a:ahLst/>
            <a:cxnLst/>
            <a:rect l="l" t="t" r="r" b="b"/>
            <a:pathLst>
              <a:path w="9319253" h="5933029">
                <a:moveTo>
                  <a:pt x="0" y="0"/>
                </a:moveTo>
                <a:lnTo>
                  <a:pt x="9319254" y="0"/>
                </a:lnTo>
                <a:lnTo>
                  <a:pt x="9319254" y="5933029"/>
                </a:lnTo>
                <a:lnTo>
                  <a:pt x="0" y="5933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619" b="-15619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648645" y="1587477"/>
            <a:ext cx="1293649" cy="1293649"/>
          </a:xfrm>
          <a:custGeom>
            <a:avLst/>
            <a:gdLst/>
            <a:ahLst/>
            <a:cxnLst/>
            <a:rect l="l" t="t" r="r" b="b"/>
            <a:pathLst>
              <a:path w="1293649" h="1293649">
                <a:moveTo>
                  <a:pt x="0" y="0"/>
                </a:moveTo>
                <a:lnTo>
                  <a:pt x="1293649" y="0"/>
                </a:lnTo>
                <a:lnTo>
                  <a:pt x="1293649" y="1293649"/>
                </a:lnTo>
                <a:lnTo>
                  <a:pt x="0" y="1293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989638" y="1530602"/>
            <a:ext cx="1350524" cy="1350524"/>
          </a:xfrm>
          <a:custGeom>
            <a:avLst/>
            <a:gdLst/>
            <a:ahLst/>
            <a:cxnLst/>
            <a:rect l="l" t="t" r="r" b="b"/>
            <a:pathLst>
              <a:path w="1350524" h="1350524">
                <a:moveTo>
                  <a:pt x="0" y="0"/>
                </a:moveTo>
                <a:lnTo>
                  <a:pt x="1350524" y="0"/>
                </a:lnTo>
                <a:lnTo>
                  <a:pt x="1350524" y="1350524"/>
                </a:lnTo>
                <a:lnTo>
                  <a:pt x="0" y="1350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391491" y="1587477"/>
            <a:ext cx="1378699" cy="1378699"/>
          </a:xfrm>
          <a:custGeom>
            <a:avLst/>
            <a:gdLst/>
            <a:ahLst/>
            <a:cxnLst/>
            <a:rect l="l" t="t" r="r" b="b"/>
            <a:pathLst>
              <a:path w="1378699" h="1378699">
                <a:moveTo>
                  <a:pt x="0" y="0"/>
                </a:moveTo>
                <a:lnTo>
                  <a:pt x="1378699" y="0"/>
                </a:lnTo>
                <a:lnTo>
                  <a:pt x="1378699" y="1378699"/>
                </a:lnTo>
                <a:lnTo>
                  <a:pt x="0" y="1378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539708" y="1658480"/>
            <a:ext cx="1737783" cy="1094767"/>
          </a:xfrm>
          <a:custGeom>
            <a:avLst/>
            <a:gdLst/>
            <a:ahLst/>
            <a:cxnLst/>
            <a:rect l="l" t="t" r="r" b="b"/>
            <a:pathLst>
              <a:path w="1737783" h="1094767">
                <a:moveTo>
                  <a:pt x="0" y="0"/>
                </a:moveTo>
                <a:lnTo>
                  <a:pt x="1737784" y="0"/>
                </a:lnTo>
                <a:lnTo>
                  <a:pt x="1737784" y="1094767"/>
                </a:lnTo>
                <a:lnTo>
                  <a:pt x="0" y="1094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266" r="-3266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03977" y="3481771"/>
            <a:ext cx="3465904" cy="78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 dirty="0" err="1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</a:t>
            </a:r>
            <a:r>
              <a:rPr lang="en-US" sz="2318" b="1" spc="227" dirty="0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Swann - Learning Mentor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03977" y="5012882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Green - ELSA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03977" y="6141864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Mellors - Mental Health Lead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03977" y="7688677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Miss Price - SENDCO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76332" y="296282"/>
            <a:ext cx="7895354" cy="43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</a:pPr>
            <a:r>
              <a:rPr lang="en-US" sz="3074" spc="33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ANTI-BULLYING AMBASSADORS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076517" y="735085"/>
            <a:ext cx="14916808" cy="10287000"/>
            <a:chOff x="0" y="0"/>
            <a:chExt cx="14916440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14919234" cy="10286873"/>
            </a:xfrm>
            <a:custGeom>
              <a:avLst/>
              <a:gdLst/>
              <a:ahLst/>
              <a:cxnLst/>
              <a:rect l="l" t="t" r="r" b="b"/>
              <a:pathLst>
                <a:path w="14919234" h="10286873">
                  <a:moveTo>
                    <a:pt x="14919234" y="10251440"/>
                  </a:moveTo>
                  <a:cubicBezTo>
                    <a:pt x="14919234" y="10284587"/>
                    <a:pt x="14900737" y="10286873"/>
                    <a:pt x="14852515" y="10286873"/>
                  </a:cubicBezTo>
                  <a:cubicBezTo>
                    <a:pt x="9903268" y="10286238"/>
                    <a:pt x="4954243" y="10286238"/>
                    <a:pt x="4996" y="10286238"/>
                  </a:cubicBezTo>
                  <a:cubicBezTo>
                    <a:pt x="0" y="10272395"/>
                    <a:pt x="8959" y="10259822"/>
                    <a:pt x="14024" y="10246995"/>
                  </a:cubicBezTo>
                  <a:cubicBezTo>
                    <a:pt x="231573" y="9685401"/>
                    <a:pt x="449343" y="9123934"/>
                    <a:pt x="667553" y="8562467"/>
                  </a:cubicBezTo>
                  <a:cubicBezTo>
                    <a:pt x="978683" y="7761986"/>
                    <a:pt x="1290475" y="6961632"/>
                    <a:pt x="1601385" y="6161151"/>
                  </a:cubicBezTo>
                  <a:cubicBezTo>
                    <a:pt x="1985399" y="5172583"/>
                    <a:pt x="2368533" y="4184015"/>
                    <a:pt x="2752327" y="3195574"/>
                  </a:cubicBezTo>
                  <a:cubicBezTo>
                    <a:pt x="3142286" y="2191385"/>
                    <a:pt x="3532465" y="1187323"/>
                    <a:pt x="3923526" y="183261"/>
                  </a:cubicBezTo>
                  <a:cubicBezTo>
                    <a:pt x="3947306" y="122174"/>
                    <a:pt x="3962500" y="59690"/>
                    <a:pt x="4001033" y="635"/>
                  </a:cubicBezTo>
                  <a:cubicBezTo>
                    <a:pt x="7618341" y="635"/>
                    <a:pt x="11235649" y="635"/>
                    <a:pt x="14852956" y="0"/>
                  </a:cubicBezTo>
                  <a:cubicBezTo>
                    <a:pt x="14902060" y="0"/>
                    <a:pt x="14918792" y="3429"/>
                    <a:pt x="14918792" y="35814"/>
                  </a:cubicBezTo>
                  <a:cubicBezTo>
                    <a:pt x="14917471" y="3441065"/>
                    <a:pt x="14917471" y="6846316"/>
                    <a:pt x="14919234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5" t="-4323" b="-432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t="-14516" b="-1451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09948" y="4923675"/>
            <a:ext cx="1770793" cy="906370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00679" y="4923675"/>
            <a:ext cx="1183955" cy="1136738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596044" y="4621028"/>
            <a:ext cx="47625" cy="4637272"/>
            <a:chOff x="0" y="0"/>
            <a:chExt cx="12543" cy="12213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44331" y="4621028"/>
            <a:ext cx="47625" cy="4637272"/>
            <a:chOff x="0" y="0"/>
            <a:chExt cx="12543" cy="12213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646061" y="585424"/>
            <a:ext cx="9954618" cy="272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47"/>
              </a:lnSpc>
              <a:spcBef>
                <a:spcPct val="0"/>
              </a:spcBef>
            </a:pPr>
            <a:r>
              <a:rPr lang="en-US" sz="5106" spc="50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AFTER SCHOOL CLUBS &amp; WRAPAROUND CARE (WOODPECKERS)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29028" y="6264509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Breakfast Club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26340" y="6373854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After School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1344" y="7367151"/>
            <a:ext cx="4468000" cy="61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7.30 - 8.30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Breakfast &amp; games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58656" y="7367151"/>
            <a:ext cx="4468000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3.15 -5.30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Snack &amp; drink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Games, chill, outside games, cooking, colouring.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DBB767-458C-458A-9204-3B862DCF5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464" y="4820278"/>
            <a:ext cx="4493025" cy="24955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345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Arial</vt:lpstr>
      <vt:lpstr>Montserrat Light</vt:lpstr>
      <vt:lpstr>Codec Pro ExtraBold</vt:lpstr>
      <vt:lpstr>Open Sauce</vt:lpstr>
      <vt:lpstr>Open Sauce Italics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2024</dc:title>
  <dc:creator>Head</dc:creator>
  <cp:lastModifiedBy>Head</cp:lastModifiedBy>
  <cp:revision>9</cp:revision>
  <dcterms:created xsi:type="dcterms:W3CDTF">2006-08-16T00:00:00Z</dcterms:created>
  <dcterms:modified xsi:type="dcterms:W3CDTF">2024-10-24T10:30:45Z</dcterms:modified>
  <dc:identifier>DAGRAxehWRs</dc:identifier>
</cp:coreProperties>
</file>